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7" r:id="rId4"/>
    <p:sldId id="274" r:id="rId5"/>
    <p:sldId id="264" r:id="rId6"/>
    <p:sldId id="268" r:id="rId7"/>
    <p:sldId id="269" r:id="rId8"/>
    <p:sldId id="270" r:id="rId9"/>
    <p:sldId id="271" r:id="rId10"/>
    <p:sldId id="278" r:id="rId11"/>
    <p:sldId id="279" r:id="rId12"/>
    <p:sldId id="277" r:id="rId13"/>
    <p:sldId id="273" r:id="rId14"/>
    <p:sldId id="266" r:id="rId1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C711A61-A4EF-5C40-022B-99DD16F7F64E}" name="Cornia Nicholas" initials="CN" userId="S::p140581@ap.be::44251fff-3e29-4d5a-88af-d70ba71c067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897ADF-55C9-406B-91A8-812F670D426B}" v="19" dt="2023-04-20T07:03:50.2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0508" autoAdjust="0"/>
  </p:normalViewPr>
  <p:slideViewPr>
    <p:cSldViewPr snapToGrid="0">
      <p:cViewPr varScale="1">
        <p:scale>
          <a:sx n="89" d="100"/>
          <a:sy n="89" d="100"/>
        </p:scale>
        <p:origin x="13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nia Nicholas" userId="44251fff-3e29-4d5a-88af-d70ba71c067e" providerId="ADAL" clId="{DC88C5C3-BDA8-4BD1-A5A3-8505607A72CB}"/>
    <pc:docChg chg="undo custSel addSld modSld sldOrd">
      <pc:chgData name="Cornia Nicholas" userId="44251fff-3e29-4d5a-88af-d70ba71c067e" providerId="ADAL" clId="{DC88C5C3-BDA8-4BD1-A5A3-8505607A72CB}" dt="2022-11-05T13:20:44.697" v="2219" actId="20577"/>
      <pc:docMkLst>
        <pc:docMk/>
      </pc:docMkLst>
      <pc:sldChg chg="addSp delSp modSp mod">
        <pc:chgData name="Cornia Nicholas" userId="44251fff-3e29-4d5a-88af-d70ba71c067e" providerId="ADAL" clId="{DC88C5C3-BDA8-4BD1-A5A3-8505607A72CB}" dt="2022-11-05T12:19:51.597" v="4" actId="114"/>
        <pc:sldMkLst>
          <pc:docMk/>
          <pc:sldMk cId="56836931" sldId="256"/>
        </pc:sldMkLst>
        <pc:spChg chg="mod">
          <ac:chgData name="Cornia Nicholas" userId="44251fff-3e29-4d5a-88af-d70ba71c067e" providerId="ADAL" clId="{DC88C5C3-BDA8-4BD1-A5A3-8505607A72CB}" dt="2022-11-05T12:19:51.597" v="4" actId="114"/>
          <ac:spMkLst>
            <pc:docMk/>
            <pc:sldMk cId="56836931" sldId="256"/>
            <ac:spMk id="2" creationId="{4B757B72-F418-9EF7-D1C8-5A0E6A77897F}"/>
          </ac:spMkLst>
        </pc:spChg>
        <pc:spChg chg="add del">
          <ac:chgData name="Cornia Nicholas" userId="44251fff-3e29-4d5a-88af-d70ba71c067e" providerId="ADAL" clId="{DC88C5C3-BDA8-4BD1-A5A3-8505607A72CB}" dt="2022-11-05T12:19:24.374" v="1"/>
          <ac:spMkLst>
            <pc:docMk/>
            <pc:sldMk cId="56836931" sldId="256"/>
            <ac:spMk id="4" creationId="{B032A53D-91A0-62DA-B430-942FC55019D1}"/>
          </ac:spMkLst>
        </pc:spChg>
        <pc:spChg chg="add del">
          <ac:chgData name="Cornia Nicholas" userId="44251fff-3e29-4d5a-88af-d70ba71c067e" providerId="ADAL" clId="{DC88C5C3-BDA8-4BD1-A5A3-8505607A72CB}" dt="2022-11-05T12:19:24.374" v="1"/>
          <ac:spMkLst>
            <pc:docMk/>
            <pc:sldMk cId="56836931" sldId="256"/>
            <ac:spMk id="6" creationId="{7D21B852-27CE-C312-34A2-9AD27FD8D8A5}"/>
          </ac:spMkLst>
        </pc:spChg>
        <pc:picChg chg="add del">
          <ac:chgData name="Cornia Nicholas" userId="44251fff-3e29-4d5a-88af-d70ba71c067e" providerId="ADAL" clId="{DC88C5C3-BDA8-4BD1-A5A3-8505607A72CB}" dt="2022-11-05T12:19:24.374" v="1"/>
          <ac:picMkLst>
            <pc:docMk/>
            <pc:sldMk cId="56836931" sldId="256"/>
            <ac:picMk id="2049" creationId="{46201BCD-E5B7-E86B-57AF-7BD771859DF7}"/>
          </ac:picMkLst>
        </pc:picChg>
      </pc:sldChg>
      <pc:sldChg chg="modSp mod">
        <pc:chgData name="Cornia Nicholas" userId="44251fff-3e29-4d5a-88af-d70ba71c067e" providerId="ADAL" clId="{DC88C5C3-BDA8-4BD1-A5A3-8505607A72CB}" dt="2022-11-05T13:01:03.925" v="1923" actId="14826"/>
        <pc:sldMkLst>
          <pc:docMk/>
          <pc:sldMk cId="2733694899" sldId="257"/>
        </pc:sldMkLst>
        <pc:spChg chg="mod">
          <ac:chgData name="Cornia Nicholas" userId="44251fff-3e29-4d5a-88af-d70ba71c067e" providerId="ADAL" clId="{DC88C5C3-BDA8-4BD1-A5A3-8505607A72CB}" dt="2022-11-05T12:23:15.597" v="75" actId="20577"/>
          <ac:spMkLst>
            <pc:docMk/>
            <pc:sldMk cId="2733694899" sldId="257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2:26:23.981" v="401" actId="20577"/>
          <ac:spMkLst>
            <pc:docMk/>
            <pc:sldMk cId="2733694899" sldId="257"/>
            <ac:spMk id="3" creationId="{FAD324BE-4514-5FC5-1684-240EEFA1ECA5}"/>
          </ac:spMkLst>
        </pc:spChg>
        <pc:picChg chg="mod">
          <ac:chgData name="Cornia Nicholas" userId="44251fff-3e29-4d5a-88af-d70ba71c067e" providerId="ADAL" clId="{DC88C5C3-BDA8-4BD1-A5A3-8505607A72CB}" dt="2022-11-05T13:01:03.925" v="1923" actId="14826"/>
          <ac:picMkLst>
            <pc:docMk/>
            <pc:sldMk cId="2733694899" sldId="257"/>
            <ac:picMk id="9" creationId="{0E6D2CE7-B680-006B-1CF2-5597C55D3E41}"/>
          </ac:picMkLst>
        </pc:picChg>
      </pc:sldChg>
      <pc:sldChg chg="modSp mod">
        <pc:chgData name="Cornia Nicholas" userId="44251fff-3e29-4d5a-88af-d70ba71c067e" providerId="ADAL" clId="{DC88C5C3-BDA8-4BD1-A5A3-8505607A72CB}" dt="2022-11-05T13:06:40.124" v="2014" actId="1076"/>
        <pc:sldMkLst>
          <pc:docMk/>
          <pc:sldMk cId="1174880877" sldId="258"/>
        </pc:sldMkLst>
        <pc:spChg chg="mod">
          <ac:chgData name="Cornia Nicholas" userId="44251fff-3e29-4d5a-88af-d70ba71c067e" providerId="ADAL" clId="{DC88C5C3-BDA8-4BD1-A5A3-8505607A72CB}" dt="2022-11-05T12:27:54.890" v="415" actId="20577"/>
          <ac:spMkLst>
            <pc:docMk/>
            <pc:sldMk cId="1174880877" sldId="258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2:31:54.278" v="863" actId="20577"/>
          <ac:spMkLst>
            <pc:docMk/>
            <pc:sldMk cId="1174880877" sldId="258"/>
            <ac:spMk id="3" creationId="{FAD324BE-4514-5FC5-1684-240EEFA1ECA5}"/>
          </ac:spMkLst>
        </pc:spChg>
        <pc:picChg chg="mod modCrop">
          <ac:chgData name="Cornia Nicholas" userId="44251fff-3e29-4d5a-88af-d70ba71c067e" providerId="ADAL" clId="{DC88C5C3-BDA8-4BD1-A5A3-8505607A72CB}" dt="2022-11-05T13:06:40.124" v="2014" actId="1076"/>
          <ac:picMkLst>
            <pc:docMk/>
            <pc:sldMk cId="1174880877" sldId="258"/>
            <ac:picMk id="9" creationId="{0E6D2CE7-B680-006B-1CF2-5597C55D3E41}"/>
          </ac:picMkLst>
        </pc:picChg>
      </pc:sldChg>
      <pc:sldChg chg="modSp mod">
        <pc:chgData name="Cornia Nicholas" userId="44251fff-3e29-4d5a-88af-d70ba71c067e" providerId="ADAL" clId="{DC88C5C3-BDA8-4BD1-A5A3-8505607A72CB}" dt="2022-11-05T12:38:06.397" v="1399" actId="113"/>
        <pc:sldMkLst>
          <pc:docMk/>
          <pc:sldMk cId="2883007941" sldId="259"/>
        </pc:sldMkLst>
        <pc:spChg chg="mod">
          <ac:chgData name="Cornia Nicholas" userId="44251fff-3e29-4d5a-88af-d70ba71c067e" providerId="ADAL" clId="{DC88C5C3-BDA8-4BD1-A5A3-8505607A72CB}" dt="2022-11-05T12:38:06.397" v="1399" actId="113"/>
          <ac:spMkLst>
            <pc:docMk/>
            <pc:sldMk cId="2883007941" sldId="259"/>
            <ac:spMk id="3" creationId="{FAD324BE-4514-5FC5-1684-240EEFA1ECA5}"/>
          </ac:spMkLst>
        </pc:spChg>
      </pc:sldChg>
      <pc:sldChg chg="addSp modSp mod">
        <pc:chgData name="Cornia Nicholas" userId="44251fff-3e29-4d5a-88af-d70ba71c067e" providerId="ADAL" clId="{DC88C5C3-BDA8-4BD1-A5A3-8505607A72CB}" dt="2022-11-05T13:20:44.697" v="2219" actId="20577"/>
        <pc:sldMkLst>
          <pc:docMk/>
          <pc:sldMk cId="2988709803" sldId="260"/>
        </pc:sldMkLst>
        <pc:spChg chg="mod">
          <ac:chgData name="Cornia Nicholas" userId="44251fff-3e29-4d5a-88af-d70ba71c067e" providerId="ADAL" clId="{DC88C5C3-BDA8-4BD1-A5A3-8505607A72CB}" dt="2022-11-05T13:20:44.697" v="2219" actId="20577"/>
          <ac:spMkLst>
            <pc:docMk/>
            <pc:sldMk cId="2988709803" sldId="260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3:20:23.547" v="2197" actId="20577"/>
          <ac:spMkLst>
            <pc:docMk/>
            <pc:sldMk cId="2988709803" sldId="260"/>
            <ac:spMk id="3" creationId="{FAD324BE-4514-5FC5-1684-240EEFA1ECA5}"/>
          </ac:spMkLst>
        </pc:spChg>
        <pc:picChg chg="mod">
          <ac:chgData name="Cornia Nicholas" userId="44251fff-3e29-4d5a-88af-d70ba71c067e" providerId="ADAL" clId="{DC88C5C3-BDA8-4BD1-A5A3-8505607A72CB}" dt="2022-11-05T13:19:23.171" v="2173" actId="1076"/>
          <ac:picMkLst>
            <pc:docMk/>
            <pc:sldMk cId="2988709803" sldId="260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DC88C5C3-BDA8-4BD1-A5A3-8505607A72CB}" dt="2022-11-05T13:19:13.530" v="2172" actId="1076"/>
          <ac:picMkLst>
            <pc:docMk/>
            <pc:sldMk cId="2988709803" sldId="260"/>
            <ac:picMk id="10" creationId="{CA5A4BB5-4E65-02BA-8F66-838F77FC9E00}"/>
          </ac:picMkLst>
        </pc:picChg>
        <pc:picChg chg="add mod">
          <ac:chgData name="Cornia Nicholas" userId="44251fff-3e29-4d5a-88af-d70ba71c067e" providerId="ADAL" clId="{DC88C5C3-BDA8-4BD1-A5A3-8505607A72CB}" dt="2022-11-05T13:19:11.617" v="2171" actId="1076"/>
          <ac:picMkLst>
            <pc:docMk/>
            <pc:sldMk cId="2988709803" sldId="260"/>
            <ac:picMk id="12" creationId="{8D2E269E-5E11-8431-081E-75090A9639FE}"/>
          </ac:picMkLst>
        </pc:picChg>
        <pc:picChg chg="add mod">
          <ac:chgData name="Cornia Nicholas" userId="44251fff-3e29-4d5a-88af-d70ba71c067e" providerId="ADAL" clId="{DC88C5C3-BDA8-4BD1-A5A3-8505607A72CB}" dt="2022-11-05T13:20:33.298" v="2201" actId="1076"/>
          <ac:picMkLst>
            <pc:docMk/>
            <pc:sldMk cId="2988709803" sldId="260"/>
            <ac:picMk id="14" creationId="{D825C2F7-B10F-E910-7E40-775FD34D08DF}"/>
          </ac:picMkLst>
        </pc:picChg>
        <pc:picChg chg="add mod">
          <ac:chgData name="Cornia Nicholas" userId="44251fff-3e29-4d5a-88af-d70ba71c067e" providerId="ADAL" clId="{DC88C5C3-BDA8-4BD1-A5A3-8505607A72CB}" dt="2022-11-05T13:20:31.186" v="2200" actId="1076"/>
          <ac:picMkLst>
            <pc:docMk/>
            <pc:sldMk cId="2988709803" sldId="260"/>
            <ac:picMk id="16" creationId="{3A0BC78E-1C36-AADF-5B4E-7ADD10137CA4}"/>
          </ac:picMkLst>
        </pc:picChg>
      </pc:sldChg>
      <pc:sldChg chg="modSp mod">
        <pc:chgData name="Cornia Nicholas" userId="44251fff-3e29-4d5a-88af-d70ba71c067e" providerId="ADAL" clId="{DC88C5C3-BDA8-4BD1-A5A3-8505607A72CB}" dt="2022-11-05T12:58:43.391" v="1922" actId="255"/>
        <pc:sldMkLst>
          <pc:docMk/>
          <pc:sldMk cId="3603770868" sldId="261"/>
        </pc:sldMkLst>
        <pc:spChg chg="mod">
          <ac:chgData name="Cornia Nicholas" userId="44251fff-3e29-4d5a-88af-d70ba71c067e" providerId="ADAL" clId="{DC88C5C3-BDA8-4BD1-A5A3-8505607A72CB}" dt="2022-11-05T12:58:43.391" v="1922" actId="255"/>
          <ac:spMkLst>
            <pc:docMk/>
            <pc:sldMk cId="3603770868" sldId="261"/>
            <ac:spMk id="3" creationId="{FAD324BE-4514-5FC5-1684-240EEFA1ECA5}"/>
          </ac:spMkLst>
        </pc:spChg>
      </pc:sldChg>
      <pc:sldChg chg="modSp add mod ord">
        <pc:chgData name="Cornia Nicholas" userId="44251fff-3e29-4d5a-88af-d70ba71c067e" providerId="ADAL" clId="{DC88C5C3-BDA8-4BD1-A5A3-8505607A72CB}" dt="2022-11-05T12:22:57.352" v="59" actId="20577"/>
        <pc:sldMkLst>
          <pc:docMk/>
          <pc:sldMk cId="2915585495" sldId="262"/>
        </pc:sldMkLst>
        <pc:spChg chg="mod">
          <ac:chgData name="Cornia Nicholas" userId="44251fff-3e29-4d5a-88af-d70ba71c067e" providerId="ADAL" clId="{DC88C5C3-BDA8-4BD1-A5A3-8505607A72CB}" dt="2022-11-05T12:20:20.309" v="19" actId="20577"/>
          <ac:spMkLst>
            <pc:docMk/>
            <pc:sldMk cId="2915585495" sldId="262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2:22:57.352" v="59" actId="20577"/>
          <ac:spMkLst>
            <pc:docMk/>
            <pc:sldMk cId="2915585495" sldId="262"/>
            <ac:spMk id="3" creationId="{FAD324BE-4514-5FC5-1684-240EEFA1ECA5}"/>
          </ac:spMkLst>
        </pc:spChg>
      </pc:sldChg>
      <pc:sldChg chg="modSp add mod ord">
        <pc:chgData name="Cornia Nicholas" userId="44251fff-3e29-4d5a-88af-d70ba71c067e" providerId="ADAL" clId="{DC88C5C3-BDA8-4BD1-A5A3-8505607A72CB}" dt="2022-11-05T12:56:51.070" v="1823" actId="20577"/>
        <pc:sldMkLst>
          <pc:docMk/>
          <pc:sldMk cId="698657644" sldId="263"/>
        </pc:sldMkLst>
        <pc:spChg chg="mod">
          <ac:chgData name="Cornia Nicholas" userId="44251fff-3e29-4d5a-88af-d70ba71c067e" providerId="ADAL" clId="{DC88C5C3-BDA8-4BD1-A5A3-8505607A72CB}" dt="2022-11-05T12:39:58.365" v="1453" actId="20577"/>
          <ac:spMkLst>
            <pc:docMk/>
            <pc:sldMk cId="698657644" sldId="263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2:56:51.070" v="1823" actId="20577"/>
          <ac:spMkLst>
            <pc:docMk/>
            <pc:sldMk cId="698657644" sldId="263"/>
            <ac:spMk id="3" creationId="{FAD324BE-4514-5FC5-1684-240EEFA1ECA5}"/>
          </ac:spMkLst>
        </pc:spChg>
      </pc:sldChg>
      <pc:sldChg chg="addSp delSp modSp add mod">
        <pc:chgData name="Cornia Nicholas" userId="44251fff-3e29-4d5a-88af-d70ba71c067e" providerId="ADAL" clId="{DC88C5C3-BDA8-4BD1-A5A3-8505607A72CB}" dt="2022-11-05T13:13:33.099" v="2080" actId="1076"/>
        <pc:sldMkLst>
          <pc:docMk/>
          <pc:sldMk cId="2047236751" sldId="264"/>
        </pc:sldMkLst>
        <pc:spChg chg="mod">
          <ac:chgData name="Cornia Nicholas" userId="44251fff-3e29-4d5a-88af-d70ba71c067e" providerId="ADAL" clId="{DC88C5C3-BDA8-4BD1-A5A3-8505607A72CB}" dt="2022-11-05T12:40:22.284" v="1501" actId="20577"/>
          <ac:spMkLst>
            <pc:docMk/>
            <pc:sldMk cId="2047236751" sldId="264"/>
            <ac:spMk id="2" creationId="{4B757B72-F418-9EF7-D1C8-5A0E6A77897F}"/>
          </ac:spMkLst>
        </pc:spChg>
        <pc:spChg chg="mod">
          <ac:chgData name="Cornia Nicholas" userId="44251fff-3e29-4d5a-88af-d70ba71c067e" providerId="ADAL" clId="{DC88C5C3-BDA8-4BD1-A5A3-8505607A72CB}" dt="2022-11-05T12:55:46.549" v="1749" actId="113"/>
          <ac:spMkLst>
            <pc:docMk/>
            <pc:sldMk cId="2047236751" sldId="264"/>
            <ac:spMk id="3" creationId="{FAD324BE-4514-5FC5-1684-240EEFA1ECA5}"/>
          </ac:spMkLst>
        </pc:spChg>
        <pc:picChg chg="del">
          <ac:chgData name="Cornia Nicholas" userId="44251fff-3e29-4d5a-88af-d70ba71c067e" providerId="ADAL" clId="{DC88C5C3-BDA8-4BD1-A5A3-8505607A72CB}" dt="2022-11-05T13:09:36.322" v="2015" actId="21"/>
          <ac:picMkLst>
            <pc:docMk/>
            <pc:sldMk cId="2047236751" sldId="264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DC88C5C3-BDA8-4BD1-A5A3-8505607A72CB}" dt="2022-11-05T13:13:19.754" v="2075" actId="1076"/>
          <ac:picMkLst>
            <pc:docMk/>
            <pc:sldMk cId="2047236751" sldId="264"/>
            <ac:picMk id="10" creationId="{347D283E-753A-A29B-E265-DEC1A6406AA8}"/>
          </ac:picMkLst>
        </pc:picChg>
        <pc:picChg chg="add mod">
          <ac:chgData name="Cornia Nicholas" userId="44251fff-3e29-4d5a-88af-d70ba71c067e" providerId="ADAL" clId="{DC88C5C3-BDA8-4BD1-A5A3-8505607A72CB}" dt="2022-11-05T13:13:21.107" v="2076" actId="1076"/>
          <ac:picMkLst>
            <pc:docMk/>
            <pc:sldMk cId="2047236751" sldId="264"/>
            <ac:picMk id="12" creationId="{AB0D1874-D81B-3EF5-1B67-85F90F753F00}"/>
          </ac:picMkLst>
        </pc:picChg>
        <pc:picChg chg="add mod">
          <ac:chgData name="Cornia Nicholas" userId="44251fff-3e29-4d5a-88af-d70ba71c067e" providerId="ADAL" clId="{DC88C5C3-BDA8-4BD1-A5A3-8505607A72CB}" dt="2022-11-05T13:13:22.748" v="2077" actId="1076"/>
          <ac:picMkLst>
            <pc:docMk/>
            <pc:sldMk cId="2047236751" sldId="264"/>
            <ac:picMk id="14" creationId="{EFC4CE03-D26C-3670-93D9-D1D64BCC6D8B}"/>
          </ac:picMkLst>
        </pc:picChg>
        <pc:picChg chg="add mod">
          <ac:chgData name="Cornia Nicholas" userId="44251fff-3e29-4d5a-88af-d70ba71c067e" providerId="ADAL" clId="{DC88C5C3-BDA8-4BD1-A5A3-8505607A72CB}" dt="2022-11-05T13:13:31.514" v="2079" actId="1076"/>
          <ac:picMkLst>
            <pc:docMk/>
            <pc:sldMk cId="2047236751" sldId="264"/>
            <ac:picMk id="16" creationId="{468F7EEE-7511-154B-9C81-7875B97C88D6}"/>
          </ac:picMkLst>
        </pc:picChg>
        <pc:picChg chg="add mod">
          <ac:chgData name="Cornia Nicholas" userId="44251fff-3e29-4d5a-88af-d70ba71c067e" providerId="ADAL" clId="{DC88C5C3-BDA8-4BD1-A5A3-8505607A72CB}" dt="2022-11-05T13:13:29.681" v="2078" actId="1076"/>
          <ac:picMkLst>
            <pc:docMk/>
            <pc:sldMk cId="2047236751" sldId="264"/>
            <ac:picMk id="18" creationId="{0681A839-971B-9418-8501-C7FFBCB6A05A}"/>
          </ac:picMkLst>
        </pc:picChg>
        <pc:picChg chg="add mod">
          <ac:chgData name="Cornia Nicholas" userId="44251fff-3e29-4d5a-88af-d70ba71c067e" providerId="ADAL" clId="{DC88C5C3-BDA8-4BD1-A5A3-8505607A72CB}" dt="2022-11-05T13:13:33.099" v="2080" actId="1076"/>
          <ac:picMkLst>
            <pc:docMk/>
            <pc:sldMk cId="2047236751" sldId="264"/>
            <ac:picMk id="20" creationId="{EF43EAFE-5324-A971-B258-F8F57CB77D66}"/>
          </ac:picMkLst>
        </pc:picChg>
      </pc:sldChg>
    </pc:docChg>
  </pc:docChgLst>
  <pc:docChgLst>
    <pc:chgData name="Cornia Nicholas" userId="44251fff-3e29-4d5a-88af-d70ba71c067e" providerId="ADAL" clId="{EFA0D1CB-F2CB-47B7-ACF3-3D704EBB2D5D}"/>
    <pc:docChg chg="undo custSel addSld modSld">
      <pc:chgData name="Cornia Nicholas" userId="44251fff-3e29-4d5a-88af-d70ba71c067e" providerId="ADAL" clId="{EFA0D1CB-F2CB-47B7-ACF3-3D704EBB2D5D}" dt="2022-10-18T10:10:53.818" v="3306" actId="20577"/>
      <pc:docMkLst>
        <pc:docMk/>
      </pc:docMkLst>
      <pc:sldChg chg="modSp mod setBg">
        <pc:chgData name="Cornia Nicholas" userId="44251fff-3e29-4d5a-88af-d70ba71c067e" providerId="ADAL" clId="{EFA0D1CB-F2CB-47B7-ACF3-3D704EBB2D5D}" dt="2022-10-18T08:58:55.335" v="2544" actId="20577"/>
        <pc:sldMkLst>
          <pc:docMk/>
          <pc:sldMk cId="56836931" sldId="256"/>
        </pc:sldMkLst>
        <pc:spChg chg="mod">
          <ac:chgData name="Cornia Nicholas" userId="44251fff-3e29-4d5a-88af-d70ba71c067e" providerId="ADAL" clId="{EFA0D1CB-F2CB-47B7-ACF3-3D704EBB2D5D}" dt="2022-10-18T08:58:55.335" v="2544" actId="20577"/>
          <ac:spMkLst>
            <pc:docMk/>
            <pc:sldMk cId="56836931" sldId="256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4T15:29:57.999" v="10"/>
          <ac:spMkLst>
            <pc:docMk/>
            <pc:sldMk cId="56836931" sldId="256"/>
            <ac:spMk id="3" creationId="{FAD324BE-4514-5FC5-1684-240EEFA1ECA5}"/>
          </ac:spMkLst>
        </pc:spChg>
        <pc:spChg chg="mod">
          <ac:chgData name="Cornia Nicholas" userId="44251fff-3e29-4d5a-88af-d70ba71c067e" providerId="ADAL" clId="{EFA0D1CB-F2CB-47B7-ACF3-3D704EBB2D5D}" dt="2022-10-18T08:58:44.125" v="2532" actId="20577"/>
          <ac:spMkLst>
            <pc:docMk/>
            <pc:sldMk cId="56836931" sldId="256"/>
            <ac:spMk id="8" creationId="{642E48E0-0850-C430-7F40-C7AD54E03B48}"/>
          </ac:spMkLst>
        </pc:spChg>
        <pc:spChg chg="mod">
          <ac:chgData name="Cornia Nicholas" userId="44251fff-3e29-4d5a-88af-d70ba71c067e" providerId="ADAL" clId="{EFA0D1CB-F2CB-47B7-ACF3-3D704EBB2D5D}" dt="2022-10-14T15:29:13.574" v="1" actId="2711"/>
          <ac:spMkLst>
            <pc:docMk/>
            <pc:sldMk cId="56836931" sldId="256"/>
            <ac:spMk id="9" creationId="{301F29E2-E27C-CFA4-ED3B-CC25AEFB257D}"/>
          </ac:spMkLst>
        </pc:spChg>
      </pc:sldChg>
      <pc:sldChg chg="addSp modSp mod setBg">
        <pc:chgData name="Cornia Nicholas" userId="44251fff-3e29-4d5a-88af-d70ba71c067e" providerId="ADAL" clId="{EFA0D1CB-F2CB-47B7-ACF3-3D704EBB2D5D}" dt="2022-10-18T10:04:14.965" v="2548" actId="113"/>
        <pc:sldMkLst>
          <pc:docMk/>
          <pc:sldMk cId="2733694899" sldId="257"/>
        </pc:sldMkLst>
        <pc:spChg chg="mod">
          <ac:chgData name="Cornia Nicholas" userId="44251fff-3e29-4d5a-88af-d70ba71c067e" providerId="ADAL" clId="{EFA0D1CB-F2CB-47B7-ACF3-3D704EBB2D5D}" dt="2022-10-14T15:31:30.400" v="51" actId="20577"/>
          <ac:spMkLst>
            <pc:docMk/>
            <pc:sldMk cId="2733694899" sldId="257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8T10:04:14.965" v="2548" actId="113"/>
          <ac:spMkLst>
            <pc:docMk/>
            <pc:sldMk cId="2733694899" sldId="257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EFA0D1CB-F2CB-47B7-ACF3-3D704EBB2D5D}" dt="2022-10-14T15:37:31.737" v="349" actId="1076"/>
          <ac:picMkLst>
            <pc:docMk/>
            <pc:sldMk cId="2733694899" sldId="257"/>
            <ac:picMk id="9" creationId="{0E6D2CE7-B680-006B-1CF2-5597C55D3E41}"/>
          </ac:picMkLst>
        </pc:picChg>
      </pc:sldChg>
      <pc:sldChg chg="modSp add mod setBg">
        <pc:chgData name="Cornia Nicholas" userId="44251fff-3e29-4d5a-88af-d70ba71c067e" providerId="ADAL" clId="{EFA0D1CB-F2CB-47B7-ACF3-3D704EBB2D5D}" dt="2022-10-18T10:10:53.818" v="3306" actId="20577"/>
        <pc:sldMkLst>
          <pc:docMk/>
          <pc:sldMk cId="1174880877" sldId="258"/>
        </pc:sldMkLst>
        <pc:spChg chg="mod">
          <ac:chgData name="Cornia Nicholas" userId="44251fff-3e29-4d5a-88af-d70ba71c067e" providerId="ADAL" clId="{EFA0D1CB-F2CB-47B7-ACF3-3D704EBB2D5D}" dt="2022-10-14T15:40:17.960" v="670" actId="20577"/>
          <ac:spMkLst>
            <pc:docMk/>
            <pc:sldMk cId="1174880877" sldId="258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8T10:10:53.818" v="3306" actId="20577"/>
          <ac:spMkLst>
            <pc:docMk/>
            <pc:sldMk cId="1174880877" sldId="258"/>
            <ac:spMk id="3" creationId="{FAD324BE-4514-5FC5-1684-240EEFA1ECA5}"/>
          </ac:spMkLst>
        </pc:spChg>
        <pc:picChg chg="mod">
          <ac:chgData name="Cornia Nicholas" userId="44251fff-3e29-4d5a-88af-d70ba71c067e" providerId="ADAL" clId="{EFA0D1CB-F2CB-47B7-ACF3-3D704EBB2D5D}" dt="2022-10-14T15:49:34.550" v="674" actId="14826"/>
          <ac:picMkLst>
            <pc:docMk/>
            <pc:sldMk cId="1174880877" sldId="258"/>
            <ac:picMk id="9" creationId="{0E6D2CE7-B680-006B-1CF2-5597C55D3E41}"/>
          </ac:picMkLst>
        </pc:picChg>
      </pc:sldChg>
      <pc:sldChg chg="modSp add mod">
        <pc:chgData name="Cornia Nicholas" userId="44251fff-3e29-4d5a-88af-d70ba71c067e" providerId="ADAL" clId="{EFA0D1CB-F2CB-47B7-ACF3-3D704EBB2D5D}" dt="2022-10-14T16:01:22.555" v="1673" actId="255"/>
        <pc:sldMkLst>
          <pc:docMk/>
          <pc:sldMk cId="2883007941" sldId="259"/>
        </pc:sldMkLst>
        <pc:spChg chg="mod">
          <ac:chgData name="Cornia Nicholas" userId="44251fff-3e29-4d5a-88af-d70ba71c067e" providerId="ADAL" clId="{EFA0D1CB-F2CB-47B7-ACF3-3D704EBB2D5D}" dt="2022-10-14T15:51:33.389" v="797" actId="20577"/>
          <ac:spMkLst>
            <pc:docMk/>
            <pc:sldMk cId="2883007941" sldId="259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4T16:01:22.555" v="1673" actId="255"/>
          <ac:spMkLst>
            <pc:docMk/>
            <pc:sldMk cId="2883007941" sldId="259"/>
            <ac:spMk id="3" creationId="{FAD324BE-4514-5FC5-1684-240EEFA1ECA5}"/>
          </ac:spMkLst>
        </pc:spChg>
        <pc:picChg chg="mod">
          <ac:chgData name="Cornia Nicholas" userId="44251fff-3e29-4d5a-88af-d70ba71c067e" providerId="ADAL" clId="{EFA0D1CB-F2CB-47B7-ACF3-3D704EBB2D5D}" dt="2022-10-14T15:59:03.712" v="1426" actId="14826"/>
          <ac:picMkLst>
            <pc:docMk/>
            <pc:sldMk cId="2883007941" sldId="259"/>
            <ac:picMk id="9" creationId="{0E6D2CE7-B680-006B-1CF2-5597C55D3E41}"/>
          </ac:picMkLst>
        </pc:picChg>
      </pc:sldChg>
      <pc:sldChg chg="modSp add mod">
        <pc:chgData name="Cornia Nicholas" userId="44251fff-3e29-4d5a-88af-d70ba71c067e" providerId="ADAL" clId="{EFA0D1CB-F2CB-47B7-ACF3-3D704EBB2D5D}" dt="2022-10-18T10:08:57.922" v="3022" actId="20577"/>
        <pc:sldMkLst>
          <pc:docMk/>
          <pc:sldMk cId="2988709803" sldId="260"/>
        </pc:sldMkLst>
        <pc:spChg chg="mod">
          <ac:chgData name="Cornia Nicholas" userId="44251fff-3e29-4d5a-88af-d70ba71c067e" providerId="ADAL" clId="{EFA0D1CB-F2CB-47B7-ACF3-3D704EBB2D5D}" dt="2022-10-17T13:01:26.892" v="2510" actId="20577"/>
          <ac:spMkLst>
            <pc:docMk/>
            <pc:sldMk cId="2988709803" sldId="260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8T10:08:57.922" v="3022" actId="20577"/>
          <ac:spMkLst>
            <pc:docMk/>
            <pc:sldMk cId="2988709803" sldId="260"/>
            <ac:spMk id="3" creationId="{FAD324BE-4514-5FC5-1684-240EEFA1ECA5}"/>
          </ac:spMkLst>
        </pc:spChg>
        <pc:picChg chg="mod">
          <ac:chgData name="Cornia Nicholas" userId="44251fff-3e29-4d5a-88af-d70ba71c067e" providerId="ADAL" clId="{EFA0D1CB-F2CB-47B7-ACF3-3D704EBB2D5D}" dt="2022-10-18T10:08:47.978" v="3018" actId="1076"/>
          <ac:picMkLst>
            <pc:docMk/>
            <pc:sldMk cId="2988709803" sldId="260"/>
            <ac:picMk id="9" creationId="{0E6D2CE7-B680-006B-1CF2-5597C55D3E41}"/>
          </ac:picMkLst>
        </pc:picChg>
      </pc:sldChg>
      <pc:sldChg chg="modSp add mod">
        <pc:chgData name="Cornia Nicholas" userId="44251fff-3e29-4d5a-88af-d70ba71c067e" providerId="ADAL" clId="{EFA0D1CB-F2CB-47B7-ACF3-3D704EBB2D5D}" dt="2022-10-18T10:09:06.149" v="3024" actId="20577"/>
        <pc:sldMkLst>
          <pc:docMk/>
          <pc:sldMk cId="3603770868" sldId="261"/>
        </pc:sldMkLst>
        <pc:spChg chg="mod">
          <ac:chgData name="Cornia Nicholas" userId="44251fff-3e29-4d5a-88af-d70ba71c067e" providerId="ADAL" clId="{EFA0D1CB-F2CB-47B7-ACF3-3D704EBB2D5D}" dt="2022-10-14T16:06:12.822" v="1789" actId="20577"/>
          <ac:spMkLst>
            <pc:docMk/>
            <pc:sldMk cId="3603770868" sldId="261"/>
            <ac:spMk id="2" creationId="{4B757B72-F418-9EF7-D1C8-5A0E6A77897F}"/>
          </ac:spMkLst>
        </pc:spChg>
        <pc:spChg chg="mod">
          <ac:chgData name="Cornia Nicholas" userId="44251fff-3e29-4d5a-88af-d70ba71c067e" providerId="ADAL" clId="{EFA0D1CB-F2CB-47B7-ACF3-3D704EBB2D5D}" dt="2022-10-18T10:09:06.149" v="3024" actId="20577"/>
          <ac:spMkLst>
            <pc:docMk/>
            <pc:sldMk cId="3603770868" sldId="261"/>
            <ac:spMk id="3" creationId="{FAD324BE-4514-5FC5-1684-240EEFA1ECA5}"/>
          </ac:spMkLst>
        </pc:spChg>
        <pc:picChg chg="mod">
          <ac:chgData name="Cornia Nicholas" userId="44251fff-3e29-4d5a-88af-d70ba71c067e" providerId="ADAL" clId="{EFA0D1CB-F2CB-47B7-ACF3-3D704EBB2D5D}" dt="2022-10-14T16:11:53.386" v="2153" actId="14100"/>
          <ac:picMkLst>
            <pc:docMk/>
            <pc:sldMk cId="3603770868" sldId="261"/>
            <ac:picMk id="9" creationId="{0E6D2CE7-B680-006B-1CF2-5597C55D3E41}"/>
          </ac:picMkLst>
        </pc:picChg>
      </pc:sldChg>
    </pc:docChg>
  </pc:docChgLst>
  <pc:docChgLst>
    <pc:chgData name="Cornia Nicholas" userId="44251fff-3e29-4d5a-88af-d70ba71c067e" providerId="ADAL" clId="{E7B86410-C6D7-44FD-B8F1-1F2B9248E522}"/>
    <pc:docChg chg="undo custSel addSld modSld sldOrd">
      <pc:chgData name="Cornia Nicholas" userId="44251fff-3e29-4d5a-88af-d70ba71c067e" providerId="ADAL" clId="{E7B86410-C6D7-44FD-B8F1-1F2B9248E522}" dt="2023-03-27T12:04:55.612" v="8952" actId="1076"/>
      <pc:docMkLst>
        <pc:docMk/>
      </pc:docMkLst>
      <pc:sldChg chg="addSp delSp modSp mod modNotesTx">
        <pc:chgData name="Cornia Nicholas" userId="44251fff-3e29-4d5a-88af-d70ba71c067e" providerId="ADAL" clId="{E7B86410-C6D7-44FD-B8F1-1F2B9248E522}" dt="2023-03-27T11:40:23.347" v="8830" actId="1076"/>
        <pc:sldMkLst>
          <pc:docMk/>
          <pc:sldMk cId="56836931" sldId="256"/>
        </pc:sldMkLst>
        <pc:spChg chg="del mod">
          <ac:chgData name="Cornia Nicholas" userId="44251fff-3e29-4d5a-88af-d70ba71c067e" providerId="ADAL" clId="{E7B86410-C6D7-44FD-B8F1-1F2B9248E522}" dt="2023-03-27T10:39:01.733" v="8809" actId="21"/>
          <ac:spMkLst>
            <pc:docMk/>
            <pc:sldMk cId="56836931" sldId="256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11:40:14.163" v="8828" actId="1076"/>
          <ac:spMkLst>
            <pc:docMk/>
            <pc:sldMk cId="56836931" sldId="256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7T11:40:23.347" v="8830" actId="1076"/>
          <ac:picMkLst>
            <pc:docMk/>
            <pc:sldMk cId="56836931" sldId="256"/>
            <ac:picMk id="6" creationId="{B7CBD02C-D4C6-D7FC-12D5-B5021FE72677}"/>
          </ac:picMkLst>
        </pc:picChg>
        <pc:picChg chg="mod">
          <ac:chgData name="Cornia Nicholas" userId="44251fff-3e29-4d5a-88af-d70ba71c067e" providerId="ADAL" clId="{E7B86410-C6D7-44FD-B8F1-1F2B9248E522}" dt="2023-03-27T11:40:17.613" v="8829" actId="1076"/>
          <ac:picMkLst>
            <pc:docMk/>
            <pc:sldMk cId="56836931" sldId="256"/>
            <ac:picMk id="7" creationId="{2C38782E-A039-E14C-BD54-7384000D816A}"/>
          </ac:picMkLst>
        </pc:picChg>
        <pc:picChg chg="add mod">
          <ac:chgData name="Cornia Nicholas" userId="44251fff-3e29-4d5a-88af-d70ba71c067e" providerId="ADAL" clId="{E7B86410-C6D7-44FD-B8F1-1F2B9248E522}" dt="2023-03-24T10:12:48.760" v="4069" actId="1076"/>
          <ac:picMkLst>
            <pc:docMk/>
            <pc:sldMk cId="56836931" sldId="256"/>
            <ac:picMk id="10" creationId="{337CDF6B-BB29-47EE-34B4-E99EAFE21D49}"/>
          </ac:picMkLst>
        </pc:picChg>
        <pc:picChg chg="add mod modCrop">
          <ac:chgData name="Cornia Nicholas" userId="44251fff-3e29-4d5a-88af-d70ba71c067e" providerId="ADAL" clId="{E7B86410-C6D7-44FD-B8F1-1F2B9248E522}" dt="2023-03-27T11:40:04.739" v="8827" actId="1076"/>
          <ac:picMkLst>
            <pc:docMk/>
            <pc:sldMk cId="56836931" sldId="256"/>
            <ac:picMk id="11" creationId="{E63BA875-1A2C-CF90-AD2B-5FD06FDCF3A7}"/>
          </ac:picMkLst>
        </pc:picChg>
      </pc:sldChg>
      <pc:sldChg chg="modSp mod">
        <pc:chgData name="Cornia Nicholas" userId="44251fff-3e29-4d5a-88af-d70ba71c067e" providerId="ADAL" clId="{E7B86410-C6D7-44FD-B8F1-1F2B9248E522}" dt="2023-03-17T11:42:59.299" v="3559" actId="20577"/>
        <pc:sldMkLst>
          <pc:docMk/>
          <pc:sldMk cId="2733694899" sldId="257"/>
        </pc:sldMkLst>
        <pc:spChg chg="mod">
          <ac:chgData name="Cornia Nicholas" userId="44251fff-3e29-4d5a-88af-d70ba71c067e" providerId="ADAL" clId="{E7B86410-C6D7-44FD-B8F1-1F2B9248E522}" dt="2023-03-17T11:42:59.299" v="3559" actId="20577"/>
          <ac:spMkLst>
            <pc:docMk/>
            <pc:sldMk cId="2733694899" sldId="257"/>
            <ac:spMk id="3" creationId="{FAD324BE-4514-5FC5-1684-240EEFA1ECA5}"/>
          </ac:spMkLst>
        </pc:spChg>
      </pc:sldChg>
      <pc:sldChg chg="modSp mod modNotesTx">
        <pc:chgData name="Cornia Nicholas" userId="44251fff-3e29-4d5a-88af-d70ba71c067e" providerId="ADAL" clId="{E7B86410-C6D7-44FD-B8F1-1F2B9248E522}" dt="2023-03-24T12:50:57.139" v="8056" actId="12"/>
        <pc:sldMkLst>
          <pc:docMk/>
          <pc:sldMk cId="2915585495" sldId="262"/>
        </pc:sldMkLst>
        <pc:spChg chg="mod">
          <ac:chgData name="Cornia Nicholas" userId="44251fff-3e29-4d5a-88af-d70ba71c067e" providerId="ADAL" clId="{E7B86410-C6D7-44FD-B8F1-1F2B9248E522}" dt="2023-03-17T09:43:17.814" v="84" actId="20577"/>
          <ac:spMkLst>
            <pc:docMk/>
            <pc:sldMk cId="2915585495" sldId="262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2:50:57.139" v="8056" actId="12"/>
          <ac:spMkLst>
            <pc:docMk/>
            <pc:sldMk cId="2915585495" sldId="262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4T12:49:54.967" v="8055" actId="14826"/>
          <ac:picMkLst>
            <pc:docMk/>
            <pc:sldMk cId="2915585495" sldId="262"/>
            <ac:picMk id="10" creationId="{E17ABB6F-E524-C2A6-FF60-48DFD3812725}"/>
          </ac:picMkLst>
        </pc:picChg>
      </pc:sldChg>
      <pc:sldChg chg="addSp modSp mod ord">
        <pc:chgData name="Cornia Nicholas" userId="44251fff-3e29-4d5a-88af-d70ba71c067e" providerId="ADAL" clId="{E7B86410-C6D7-44FD-B8F1-1F2B9248E522}" dt="2023-03-27T11:52:52.709" v="8863" actId="1076"/>
        <pc:sldMkLst>
          <pc:docMk/>
          <pc:sldMk cId="2821634813" sldId="264"/>
        </pc:sldMkLst>
        <pc:spChg chg="mod">
          <ac:chgData name="Cornia Nicholas" userId="44251fff-3e29-4d5a-88af-d70ba71c067e" providerId="ADAL" clId="{E7B86410-C6D7-44FD-B8F1-1F2B9248E522}" dt="2023-03-24T10:36:36.722" v="4572" actId="20577"/>
          <ac:spMkLst>
            <pc:docMk/>
            <pc:sldMk cId="2821634813" sldId="264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1:12:50.098" v="5156" actId="20577"/>
          <ac:spMkLst>
            <pc:docMk/>
            <pc:sldMk cId="2821634813" sldId="264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7T09:29:27.208" v="8607" actId="14826"/>
          <ac:picMkLst>
            <pc:docMk/>
            <pc:sldMk cId="2821634813" sldId="264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E7B86410-C6D7-44FD-B8F1-1F2B9248E522}" dt="2023-03-27T08:39:40.465" v="8572"/>
          <ac:picMkLst>
            <pc:docMk/>
            <pc:sldMk cId="2821634813" sldId="264"/>
            <ac:picMk id="11" creationId="{14AF3A7A-1382-5706-8A5D-4678B8D949D0}"/>
          </ac:picMkLst>
        </pc:picChg>
        <pc:picChg chg="add mod">
          <ac:chgData name="Cornia Nicholas" userId="44251fff-3e29-4d5a-88af-d70ba71c067e" providerId="ADAL" clId="{E7B86410-C6D7-44FD-B8F1-1F2B9248E522}" dt="2023-03-27T11:52:43.882" v="8861"/>
          <ac:picMkLst>
            <pc:docMk/>
            <pc:sldMk cId="2821634813" sldId="264"/>
            <ac:picMk id="13" creationId="{C57F72A9-3C09-7BBC-AF45-C98F1F88B102}"/>
          </ac:picMkLst>
        </pc:picChg>
        <pc:picChg chg="add mod">
          <ac:chgData name="Cornia Nicholas" userId="44251fff-3e29-4d5a-88af-d70ba71c067e" providerId="ADAL" clId="{E7B86410-C6D7-44FD-B8F1-1F2B9248E522}" dt="2023-03-27T11:52:49.882" v="8862" actId="1076"/>
          <ac:picMkLst>
            <pc:docMk/>
            <pc:sldMk cId="2821634813" sldId="264"/>
            <ac:picMk id="15" creationId="{3BB4C720-4292-009F-ED4A-EBED09FE817E}"/>
          </ac:picMkLst>
        </pc:picChg>
        <pc:picChg chg="add mod">
          <ac:chgData name="Cornia Nicholas" userId="44251fff-3e29-4d5a-88af-d70ba71c067e" providerId="ADAL" clId="{E7B86410-C6D7-44FD-B8F1-1F2B9248E522}" dt="2023-03-27T11:52:52.709" v="8863" actId="1076"/>
          <ac:picMkLst>
            <pc:docMk/>
            <pc:sldMk cId="2821634813" sldId="264"/>
            <ac:picMk id="17" creationId="{05978812-0AC3-474E-B841-DEB94E2E6ED8}"/>
          </ac:picMkLst>
        </pc:picChg>
      </pc:sldChg>
      <pc:sldChg chg="addSp delSp modSp mod">
        <pc:chgData name="Cornia Nicholas" userId="44251fff-3e29-4d5a-88af-d70ba71c067e" providerId="ADAL" clId="{E7B86410-C6D7-44FD-B8F1-1F2B9248E522}" dt="2023-03-27T12:04:40.893" v="8951" actId="1076"/>
        <pc:sldMkLst>
          <pc:docMk/>
          <pc:sldMk cId="196663346" sldId="265"/>
        </pc:sldMkLst>
        <pc:spChg chg="mod">
          <ac:chgData name="Cornia Nicholas" userId="44251fff-3e29-4d5a-88af-d70ba71c067e" providerId="ADAL" clId="{E7B86410-C6D7-44FD-B8F1-1F2B9248E522}" dt="2023-03-17T11:32:33.806" v="2884" actId="20577"/>
          <ac:spMkLst>
            <pc:docMk/>
            <pc:sldMk cId="196663346" sldId="265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2:36:52.452" v="7564" actId="113"/>
          <ac:spMkLst>
            <pc:docMk/>
            <pc:sldMk cId="196663346" sldId="265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E7B86410-C6D7-44FD-B8F1-1F2B9248E522}" dt="2023-03-27T12:04:40.893" v="8951" actId="1076"/>
          <ac:picMkLst>
            <pc:docMk/>
            <pc:sldMk cId="196663346" sldId="265"/>
            <ac:picMk id="9" creationId="{0A96C0E0-4E10-BC6E-0978-48BD1AE7E848}"/>
          </ac:picMkLst>
        </pc:picChg>
        <pc:picChg chg="del">
          <ac:chgData name="Cornia Nicholas" userId="44251fff-3e29-4d5a-88af-d70ba71c067e" providerId="ADAL" clId="{E7B86410-C6D7-44FD-B8F1-1F2B9248E522}" dt="2023-03-24T12:35:41.263" v="7553" actId="21"/>
          <ac:picMkLst>
            <pc:docMk/>
            <pc:sldMk cId="196663346" sldId="265"/>
            <ac:picMk id="11" creationId="{5E363878-8D02-2B89-ACDF-9EA3C8B5E925}"/>
          </ac:picMkLst>
        </pc:picChg>
        <pc:picChg chg="add mod">
          <ac:chgData name="Cornia Nicholas" userId="44251fff-3e29-4d5a-88af-d70ba71c067e" providerId="ADAL" clId="{E7B86410-C6D7-44FD-B8F1-1F2B9248E522}" dt="2023-03-27T12:04:30.219" v="8948" actId="14100"/>
          <ac:picMkLst>
            <pc:docMk/>
            <pc:sldMk cId="196663346" sldId="265"/>
            <ac:picMk id="2050" creationId="{5FFCB10C-45DA-0249-A803-0464D7D90805}"/>
          </ac:picMkLst>
        </pc:picChg>
      </pc:sldChg>
      <pc:sldChg chg="addSp delSp modSp mod modNotesTx">
        <pc:chgData name="Cornia Nicholas" userId="44251fff-3e29-4d5a-88af-d70ba71c067e" providerId="ADAL" clId="{E7B86410-C6D7-44FD-B8F1-1F2B9248E522}" dt="2023-03-27T09:24:35.181" v="8606" actId="14826"/>
        <pc:sldMkLst>
          <pc:docMk/>
          <pc:sldMk cId="4006359633" sldId="266"/>
        </pc:sldMkLst>
        <pc:spChg chg="mod">
          <ac:chgData name="Cornia Nicholas" userId="44251fff-3e29-4d5a-88af-d70ba71c067e" providerId="ADAL" clId="{E7B86410-C6D7-44FD-B8F1-1F2B9248E522}" dt="2023-03-20T13:33:59.860" v="4004" actId="20577"/>
          <ac:spMkLst>
            <pc:docMk/>
            <pc:sldMk cId="4006359633" sldId="266"/>
            <ac:spMk id="2" creationId="{4B757B72-F418-9EF7-D1C8-5A0E6A77897F}"/>
          </ac:spMkLst>
        </pc:spChg>
        <pc:spChg chg="del mod">
          <ac:chgData name="Cornia Nicholas" userId="44251fff-3e29-4d5a-88af-d70ba71c067e" providerId="ADAL" clId="{E7B86410-C6D7-44FD-B8F1-1F2B9248E522}" dt="2023-03-24T12:41:48.483" v="7785" actId="21"/>
          <ac:spMkLst>
            <pc:docMk/>
            <pc:sldMk cId="4006359633" sldId="266"/>
            <ac:spMk id="3" creationId="{FAD324BE-4514-5FC5-1684-240EEFA1ECA5}"/>
          </ac:spMkLst>
        </pc:spChg>
        <pc:spChg chg="add mod">
          <ac:chgData name="Cornia Nicholas" userId="44251fff-3e29-4d5a-88af-d70ba71c067e" providerId="ADAL" clId="{E7B86410-C6D7-44FD-B8F1-1F2B9248E522}" dt="2023-03-24T12:43:11.611" v="7865" actId="1076"/>
          <ac:spMkLst>
            <pc:docMk/>
            <pc:sldMk cId="4006359633" sldId="266"/>
            <ac:spMk id="13" creationId="{818CF456-79D6-9E8B-EFEE-8551928DDFB9}"/>
          </ac:spMkLst>
        </pc:spChg>
        <pc:picChg chg="del">
          <ac:chgData name="Cornia Nicholas" userId="44251fff-3e29-4d5a-88af-d70ba71c067e" providerId="ADAL" clId="{E7B86410-C6D7-44FD-B8F1-1F2B9248E522}" dt="2023-03-20T13:34:19.224" v="4005" actId="21"/>
          <ac:picMkLst>
            <pc:docMk/>
            <pc:sldMk cId="4006359633" sldId="266"/>
            <ac:picMk id="10" creationId="{48ED281B-8CF2-FCD3-99D6-0F658ADE4605}"/>
          </ac:picMkLst>
        </pc:picChg>
        <pc:picChg chg="add mod">
          <ac:chgData name="Cornia Nicholas" userId="44251fff-3e29-4d5a-88af-d70ba71c067e" providerId="ADAL" clId="{E7B86410-C6D7-44FD-B8F1-1F2B9248E522}" dt="2023-03-27T09:24:35.181" v="8606" actId="14826"/>
          <ac:picMkLst>
            <pc:docMk/>
            <pc:sldMk cId="4006359633" sldId="266"/>
            <ac:picMk id="10" creationId="{B30D2438-9C24-4702-DFB5-3E7C321C0442}"/>
          </ac:picMkLst>
        </pc:picChg>
        <pc:picChg chg="del">
          <ac:chgData name="Cornia Nicholas" userId="44251fff-3e29-4d5a-88af-d70ba71c067e" providerId="ADAL" clId="{E7B86410-C6D7-44FD-B8F1-1F2B9248E522}" dt="2023-03-20T13:34:21.885" v="4006" actId="21"/>
          <ac:picMkLst>
            <pc:docMk/>
            <pc:sldMk cId="4006359633" sldId="266"/>
            <ac:picMk id="12" creationId="{22A4F429-2865-875C-86F7-C4A53C800ECF}"/>
          </ac:picMkLst>
        </pc:picChg>
        <pc:picChg chg="add mod">
          <ac:chgData name="Cornia Nicholas" userId="44251fff-3e29-4d5a-88af-d70ba71c067e" providerId="ADAL" clId="{E7B86410-C6D7-44FD-B8F1-1F2B9248E522}" dt="2023-03-27T09:07:04.019" v="8600" actId="14826"/>
          <ac:picMkLst>
            <pc:docMk/>
            <pc:sldMk cId="4006359633" sldId="266"/>
            <ac:picMk id="12" creationId="{C95CF0FD-D794-4EBC-CE7D-855ADB4E1E11}"/>
          </ac:picMkLst>
        </pc:picChg>
      </pc:sldChg>
      <pc:sldChg chg="modSp add mod">
        <pc:chgData name="Cornia Nicholas" userId="44251fff-3e29-4d5a-88af-d70ba71c067e" providerId="ADAL" clId="{E7B86410-C6D7-44FD-B8F1-1F2B9248E522}" dt="2023-03-24T10:35:41.583" v="4569" actId="20577"/>
        <pc:sldMkLst>
          <pc:docMk/>
          <pc:sldMk cId="1010957659" sldId="267"/>
        </pc:sldMkLst>
        <pc:spChg chg="mod">
          <ac:chgData name="Cornia Nicholas" userId="44251fff-3e29-4d5a-88af-d70ba71c067e" providerId="ADAL" clId="{E7B86410-C6D7-44FD-B8F1-1F2B9248E522}" dt="2023-03-24T10:35:41.583" v="4569" actId="20577"/>
          <ac:spMkLst>
            <pc:docMk/>
            <pc:sldMk cId="1010957659" sldId="267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17T10:10:13.470" v="788" actId="5793"/>
          <ac:spMkLst>
            <pc:docMk/>
            <pc:sldMk cId="1010957659" sldId="267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17T10:10:29.659" v="790" actId="1076"/>
          <ac:picMkLst>
            <pc:docMk/>
            <pc:sldMk cId="1010957659" sldId="267"/>
            <ac:picMk id="10" creationId="{E17ABB6F-E524-C2A6-FF60-48DFD3812725}"/>
          </ac:picMkLst>
        </pc:picChg>
      </pc:sldChg>
      <pc:sldChg chg="addSp delSp modSp add mod modNotesTx">
        <pc:chgData name="Cornia Nicholas" userId="44251fff-3e29-4d5a-88af-d70ba71c067e" providerId="ADAL" clId="{E7B86410-C6D7-44FD-B8F1-1F2B9248E522}" dt="2023-03-27T11:53:51.443" v="8864" actId="20577"/>
        <pc:sldMkLst>
          <pc:docMk/>
          <pc:sldMk cId="396586884" sldId="268"/>
        </pc:sldMkLst>
        <pc:spChg chg="mod">
          <ac:chgData name="Cornia Nicholas" userId="44251fff-3e29-4d5a-88af-d70ba71c067e" providerId="ADAL" clId="{E7B86410-C6D7-44FD-B8F1-1F2B9248E522}" dt="2023-03-24T11:13:01.176" v="5171" actId="20577"/>
          <ac:spMkLst>
            <pc:docMk/>
            <pc:sldMk cId="396586884" sldId="268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11:53:51.443" v="8864" actId="20577"/>
          <ac:spMkLst>
            <pc:docMk/>
            <pc:sldMk cId="396586884" sldId="268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4T11:38:07.566" v="5800" actId="1076"/>
          <ac:picMkLst>
            <pc:docMk/>
            <pc:sldMk cId="396586884" sldId="268"/>
            <ac:picMk id="9" creationId="{0E6D2CE7-B680-006B-1CF2-5597C55D3E41}"/>
          </ac:picMkLst>
        </pc:picChg>
        <pc:picChg chg="add del mod">
          <ac:chgData name="Cornia Nicholas" userId="44251fff-3e29-4d5a-88af-d70ba71c067e" providerId="ADAL" clId="{E7B86410-C6D7-44FD-B8F1-1F2B9248E522}" dt="2023-03-27T08:41:12.441" v="8578" actId="21"/>
          <ac:picMkLst>
            <pc:docMk/>
            <pc:sldMk cId="396586884" sldId="268"/>
            <ac:picMk id="10" creationId="{63C912A9-BEBA-E2AD-382B-4AF60D078EBD}"/>
          </ac:picMkLst>
        </pc:picChg>
        <pc:picChg chg="add mod">
          <ac:chgData name="Cornia Nicholas" userId="44251fff-3e29-4d5a-88af-d70ba71c067e" providerId="ADAL" clId="{E7B86410-C6D7-44FD-B8F1-1F2B9248E522}" dt="2023-03-27T08:41:17.178" v="8579" actId="1076"/>
          <ac:picMkLst>
            <pc:docMk/>
            <pc:sldMk cId="396586884" sldId="268"/>
            <ac:picMk id="11" creationId="{7BDE5322-16D4-5908-E683-68997A1AA3CB}"/>
          </ac:picMkLst>
        </pc:picChg>
        <pc:picChg chg="add mod">
          <ac:chgData name="Cornia Nicholas" userId="44251fff-3e29-4d5a-88af-d70ba71c067e" providerId="ADAL" clId="{E7B86410-C6D7-44FD-B8F1-1F2B9248E522}" dt="2023-03-24T11:38:19.229" v="5805" actId="1076"/>
          <ac:picMkLst>
            <pc:docMk/>
            <pc:sldMk cId="396586884" sldId="268"/>
            <ac:picMk id="12" creationId="{7552100D-05F5-56CA-F80D-9798C8D638AA}"/>
          </ac:picMkLst>
        </pc:picChg>
        <pc:picChg chg="add mod">
          <ac:chgData name="Cornia Nicholas" userId="44251fff-3e29-4d5a-88af-d70ba71c067e" providerId="ADAL" clId="{E7B86410-C6D7-44FD-B8F1-1F2B9248E522}" dt="2023-03-24T11:38:09.511" v="5801" actId="1076"/>
          <ac:picMkLst>
            <pc:docMk/>
            <pc:sldMk cId="396586884" sldId="268"/>
            <ac:picMk id="14" creationId="{503D1C8C-7A0B-9DC8-6FA9-18945E82DADE}"/>
          </ac:picMkLst>
        </pc:picChg>
        <pc:picChg chg="add mod">
          <ac:chgData name="Cornia Nicholas" userId="44251fff-3e29-4d5a-88af-d70ba71c067e" providerId="ADAL" clId="{E7B86410-C6D7-44FD-B8F1-1F2B9248E522}" dt="2023-03-24T11:38:15.755" v="5804" actId="14100"/>
          <ac:picMkLst>
            <pc:docMk/>
            <pc:sldMk cId="396586884" sldId="268"/>
            <ac:picMk id="16" creationId="{8983FF5C-CE4B-2A60-73F5-9E6A375D0380}"/>
          </ac:picMkLst>
        </pc:picChg>
      </pc:sldChg>
      <pc:sldChg chg="addSp delSp modSp add mod modNotesTx">
        <pc:chgData name="Cornia Nicholas" userId="44251fff-3e29-4d5a-88af-d70ba71c067e" providerId="ADAL" clId="{E7B86410-C6D7-44FD-B8F1-1F2B9248E522}" dt="2023-03-27T08:41:48.123" v="8585" actId="1076"/>
        <pc:sldMkLst>
          <pc:docMk/>
          <pc:sldMk cId="776022887" sldId="269"/>
        </pc:sldMkLst>
        <pc:spChg chg="mod">
          <ac:chgData name="Cornia Nicholas" userId="44251fff-3e29-4d5a-88af-d70ba71c067e" providerId="ADAL" clId="{E7B86410-C6D7-44FD-B8F1-1F2B9248E522}" dt="2023-03-24T11:38:51.411" v="5822" actId="20577"/>
          <ac:spMkLst>
            <pc:docMk/>
            <pc:sldMk cId="776022887" sldId="269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1:53:31.497" v="6556" actId="20577"/>
          <ac:spMkLst>
            <pc:docMk/>
            <pc:sldMk cId="776022887" sldId="269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4T11:53:28.215" v="6555" actId="1076"/>
          <ac:picMkLst>
            <pc:docMk/>
            <pc:sldMk cId="776022887" sldId="269"/>
            <ac:picMk id="9" creationId="{0E6D2CE7-B680-006B-1CF2-5597C55D3E41}"/>
          </ac:picMkLst>
        </pc:picChg>
        <pc:picChg chg="add del mod">
          <ac:chgData name="Cornia Nicholas" userId="44251fff-3e29-4d5a-88af-d70ba71c067e" providerId="ADAL" clId="{E7B86410-C6D7-44FD-B8F1-1F2B9248E522}" dt="2023-03-27T08:41:32.834" v="8581" actId="21"/>
          <ac:picMkLst>
            <pc:docMk/>
            <pc:sldMk cId="776022887" sldId="269"/>
            <ac:picMk id="10" creationId="{484BB921-00DA-AED7-66B2-A6A64245444F}"/>
          </ac:picMkLst>
        </pc:picChg>
        <pc:picChg chg="add mod">
          <ac:chgData name="Cornia Nicholas" userId="44251fff-3e29-4d5a-88af-d70ba71c067e" providerId="ADAL" clId="{E7B86410-C6D7-44FD-B8F1-1F2B9248E522}" dt="2023-03-27T08:41:48.123" v="8585" actId="1076"/>
          <ac:picMkLst>
            <pc:docMk/>
            <pc:sldMk cId="776022887" sldId="269"/>
            <ac:picMk id="11" creationId="{18169DF5-9F99-485E-8F85-1193F264D78D}"/>
          </ac:picMkLst>
        </pc:picChg>
        <pc:picChg chg="add mod">
          <ac:chgData name="Cornia Nicholas" userId="44251fff-3e29-4d5a-88af-d70ba71c067e" providerId="ADAL" clId="{E7B86410-C6D7-44FD-B8F1-1F2B9248E522}" dt="2023-03-24T11:49:43.188" v="6090" actId="1076"/>
          <ac:picMkLst>
            <pc:docMk/>
            <pc:sldMk cId="776022887" sldId="269"/>
            <ac:picMk id="12" creationId="{006443C9-BC9E-5153-FB93-837DFAC4C7CE}"/>
          </ac:picMkLst>
        </pc:picChg>
        <pc:picChg chg="add mod">
          <ac:chgData name="Cornia Nicholas" userId="44251fff-3e29-4d5a-88af-d70ba71c067e" providerId="ADAL" clId="{E7B86410-C6D7-44FD-B8F1-1F2B9248E522}" dt="2023-03-24T11:53:26.366" v="6554" actId="1076"/>
          <ac:picMkLst>
            <pc:docMk/>
            <pc:sldMk cId="776022887" sldId="269"/>
            <ac:picMk id="14" creationId="{0B19EF8B-FAF4-DC91-C032-63FD78C9F30D}"/>
          </ac:picMkLst>
        </pc:picChg>
      </pc:sldChg>
      <pc:sldChg chg="addSp delSp modSp add mod modNotesTx">
        <pc:chgData name="Cornia Nicholas" userId="44251fff-3e29-4d5a-88af-d70ba71c067e" providerId="ADAL" clId="{E7B86410-C6D7-44FD-B8F1-1F2B9248E522}" dt="2023-03-27T11:54:45.978" v="8869" actId="20577"/>
        <pc:sldMkLst>
          <pc:docMk/>
          <pc:sldMk cId="2028713868" sldId="270"/>
        </pc:sldMkLst>
        <pc:spChg chg="mod">
          <ac:chgData name="Cornia Nicholas" userId="44251fff-3e29-4d5a-88af-d70ba71c067e" providerId="ADAL" clId="{E7B86410-C6D7-44FD-B8F1-1F2B9248E522}" dt="2023-03-24T11:39:09.455" v="5841" actId="20577"/>
          <ac:spMkLst>
            <pc:docMk/>
            <pc:sldMk cId="2028713868" sldId="270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11:54:45.978" v="8869" actId="20577"/>
          <ac:spMkLst>
            <pc:docMk/>
            <pc:sldMk cId="2028713868" sldId="270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4T12:20:09.083" v="7030" actId="14100"/>
          <ac:picMkLst>
            <pc:docMk/>
            <pc:sldMk cId="2028713868" sldId="270"/>
            <ac:picMk id="9" creationId="{0E6D2CE7-B680-006B-1CF2-5597C55D3E41}"/>
          </ac:picMkLst>
        </pc:picChg>
        <pc:picChg chg="add del mod">
          <ac:chgData name="Cornia Nicholas" userId="44251fff-3e29-4d5a-88af-d70ba71c067e" providerId="ADAL" clId="{E7B86410-C6D7-44FD-B8F1-1F2B9248E522}" dt="2023-03-27T08:42:09.333" v="8588" actId="21"/>
          <ac:picMkLst>
            <pc:docMk/>
            <pc:sldMk cId="2028713868" sldId="270"/>
            <ac:picMk id="10" creationId="{4E3955DB-AEB3-04F7-231B-15B9B9D81298}"/>
          </ac:picMkLst>
        </pc:picChg>
        <pc:picChg chg="add mod">
          <ac:chgData name="Cornia Nicholas" userId="44251fff-3e29-4d5a-88af-d70ba71c067e" providerId="ADAL" clId="{E7B86410-C6D7-44FD-B8F1-1F2B9248E522}" dt="2023-03-27T08:42:12.744" v="8589" actId="1076"/>
          <ac:picMkLst>
            <pc:docMk/>
            <pc:sldMk cId="2028713868" sldId="270"/>
            <ac:picMk id="11" creationId="{3E22D874-3093-9012-02D7-70CF350E51B0}"/>
          </ac:picMkLst>
        </pc:picChg>
        <pc:picChg chg="add mod">
          <ac:chgData name="Cornia Nicholas" userId="44251fff-3e29-4d5a-88af-d70ba71c067e" providerId="ADAL" clId="{E7B86410-C6D7-44FD-B8F1-1F2B9248E522}" dt="2023-03-24T12:20:14.068" v="7032" actId="1076"/>
          <ac:picMkLst>
            <pc:docMk/>
            <pc:sldMk cId="2028713868" sldId="270"/>
            <ac:picMk id="12" creationId="{64AA33F8-FEE0-C5BB-593F-C46A0811480C}"/>
          </ac:picMkLst>
        </pc:picChg>
        <pc:picChg chg="add mod modCrop">
          <ac:chgData name="Cornia Nicholas" userId="44251fff-3e29-4d5a-88af-d70ba71c067e" providerId="ADAL" clId="{E7B86410-C6D7-44FD-B8F1-1F2B9248E522}" dt="2023-03-24T12:20:18.924" v="7034" actId="14100"/>
          <ac:picMkLst>
            <pc:docMk/>
            <pc:sldMk cId="2028713868" sldId="270"/>
            <ac:picMk id="14" creationId="{675B7640-3BD5-B04D-08CA-3CF203F06286}"/>
          </ac:picMkLst>
        </pc:picChg>
        <pc:picChg chg="add mod modCrop">
          <ac:chgData name="Cornia Nicholas" userId="44251fff-3e29-4d5a-88af-d70ba71c067e" providerId="ADAL" clId="{E7B86410-C6D7-44FD-B8F1-1F2B9248E522}" dt="2023-03-24T12:20:21.485" v="7035" actId="14100"/>
          <ac:picMkLst>
            <pc:docMk/>
            <pc:sldMk cId="2028713868" sldId="270"/>
            <ac:picMk id="16" creationId="{94077A60-82EF-969E-778B-270B533B9C5C}"/>
          </ac:picMkLst>
        </pc:picChg>
      </pc:sldChg>
      <pc:sldChg chg="addSp delSp modSp add mod">
        <pc:chgData name="Cornia Nicholas" userId="44251fff-3e29-4d5a-88af-d70ba71c067e" providerId="ADAL" clId="{E7B86410-C6D7-44FD-B8F1-1F2B9248E522}" dt="2023-03-27T11:44:16.837" v="8837" actId="1076"/>
        <pc:sldMkLst>
          <pc:docMk/>
          <pc:sldMk cId="1219885901" sldId="271"/>
        </pc:sldMkLst>
        <pc:spChg chg="mod">
          <ac:chgData name="Cornia Nicholas" userId="44251fff-3e29-4d5a-88af-d70ba71c067e" providerId="ADAL" clId="{E7B86410-C6D7-44FD-B8F1-1F2B9248E522}" dt="2023-03-17T10:47:43.010" v="2177" actId="20577"/>
          <ac:spMkLst>
            <pc:docMk/>
            <pc:sldMk cId="1219885901" sldId="271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09:02:13.716" v="8597" actId="113"/>
          <ac:spMkLst>
            <pc:docMk/>
            <pc:sldMk cId="1219885901" sldId="271"/>
            <ac:spMk id="3" creationId="{FAD324BE-4514-5FC5-1684-240EEFA1ECA5}"/>
          </ac:spMkLst>
        </pc:spChg>
        <pc:picChg chg="del">
          <ac:chgData name="Cornia Nicholas" userId="44251fff-3e29-4d5a-88af-d70ba71c067e" providerId="ADAL" clId="{E7B86410-C6D7-44FD-B8F1-1F2B9248E522}" dt="2023-03-24T12:24:07.687" v="7039" actId="21"/>
          <ac:picMkLst>
            <pc:docMk/>
            <pc:sldMk cId="1219885901" sldId="271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E7B86410-C6D7-44FD-B8F1-1F2B9248E522}" dt="2023-03-27T09:08:37.905" v="8605" actId="1076"/>
          <ac:picMkLst>
            <pc:docMk/>
            <pc:sldMk cId="1219885901" sldId="271"/>
            <ac:picMk id="9" creationId="{9508409A-1739-BA29-1AF7-2BBA08689CF0}"/>
          </ac:picMkLst>
        </pc:picChg>
        <pc:picChg chg="add del mod">
          <ac:chgData name="Cornia Nicholas" userId="44251fff-3e29-4d5a-88af-d70ba71c067e" providerId="ADAL" clId="{E7B86410-C6D7-44FD-B8F1-1F2B9248E522}" dt="2023-03-27T09:08:29.454" v="8604" actId="21"/>
          <ac:picMkLst>
            <pc:docMk/>
            <pc:sldMk cId="1219885901" sldId="271"/>
            <ac:picMk id="10" creationId="{0E585681-E1CD-B9E2-0A69-CBBEF91E05BC}"/>
          </ac:picMkLst>
        </pc:picChg>
        <pc:picChg chg="add mod modCrop">
          <ac:chgData name="Cornia Nicholas" userId="44251fff-3e29-4d5a-88af-d70ba71c067e" providerId="ADAL" clId="{E7B86410-C6D7-44FD-B8F1-1F2B9248E522}" dt="2023-03-27T11:44:16.837" v="8837" actId="1076"/>
          <ac:picMkLst>
            <pc:docMk/>
            <pc:sldMk cId="1219885901" sldId="271"/>
            <ac:picMk id="12" creationId="{253D387C-0C38-DB5A-1BF8-1E2B4FD2433F}"/>
          </ac:picMkLst>
        </pc:picChg>
        <pc:picChg chg="add del mod">
          <ac:chgData name="Cornia Nicholas" userId="44251fff-3e29-4d5a-88af-d70ba71c067e" providerId="ADAL" clId="{E7B86410-C6D7-44FD-B8F1-1F2B9248E522}" dt="2023-03-24T12:24:45.806" v="7050"/>
          <ac:picMkLst>
            <pc:docMk/>
            <pc:sldMk cId="1219885901" sldId="271"/>
            <ac:picMk id="1026" creationId="{AF649849-14D9-261A-69F8-376865669C00}"/>
          </ac:picMkLst>
        </pc:picChg>
        <pc:picChg chg="add mod">
          <ac:chgData name="Cornia Nicholas" userId="44251fff-3e29-4d5a-88af-d70ba71c067e" providerId="ADAL" clId="{E7B86410-C6D7-44FD-B8F1-1F2B9248E522}" dt="2023-03-27T11:44:13.715" v="8836" actId="1076"/>
          <ac:picMkLst>
            <pc:docMk/>
            <pc:sldMk cId="1219885901" sldId="271"/>
            <ac:picMk id="1028" creationId="{7C3EF9F0-DEED-4F5E-B781-2AE12009C5D7}"/>
          </ac:picMkLst>
        </pc:picChg>
      </pc:sldChg>
      <pc:sldChg chg="addSp modSp add mod ord modNotesTx">
        <pc:chgData name="Cornia Nicholas" userId="44251fff-3e29-4d5a-88af-d70ba71c067e" providerId="ADAL" clId="{E7B86410-C6D7-44FD-B8F1-1F2B9248E522}" dt="2023-03-27T12:03:57.889" v="8936" actId="20577"/>
        <pc:sldMkLst>
          <pc:docMk/>
          <pc:sldMk cId="3889509280" sldId="272"/>
        </pc:sldMkLst>
        <pc:spChg chg="mod">
          <ac:chgData name="Cornia Nicholas" userId="44251fff-3e29-4d5a-88af-d70ba71c067e" providerId="ADAL" clId="{E7B86410-C6D7-44FD-B8F1-1F2B9248E522}" dt="2023-03-27T12:03:57.889" v="8936" actId="20577"/>
          <ac:spMkLst>
            <pc:docMk/>
            <pc:sldMk cId="3889509280" sldId="272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08:36:26.349" v="8557" actId="20577"/>
          <ac:spMkLst>
            <pc:docMk/>
            <pc:sldMk cId="3889509280" sldId="272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E7B86410-C6D7-44FD-B8F1-1F2B9248E522}" dt="2023-03-27T09:42:24.739" v="8621"/>
          <ac:picMkLst>
            <pc:docMk/>
            <pc:sldMk cId="3889509280" sldId="272"/>
            <ac:picMk id="10" creationId="{F4538DE2-EAFA-0260-CA5E-56C268B0F07C}"/>
          </ac:picMkLst>
        </pc:picChg>
        <pc:picChg chg="mod">
          <ac:chgData name="Cornia Nicholas" userId="44251fff-3e29-4d5a-88af-d70ba71c067e" providerId="ADAL" clId="{E7B86410-C6D7-44FD-B8F1-1F2B9248E522}" dt="2023-03-27T08:36:00.539" v="8542" actId="1076"/>
          <ac:picMkLst>
            <pc:docMk/>
            <pc:sldMk cId="3889509280" sldId="272"/>
            <ac:picMk id="11" creationId="{5E363878-8D02-2B89-ACDF-9EA3C8B5E925}"/>
          </ac:picMkLst>
        </pc:picChg>
        <pc:picChg chg="add mod">
          <ac:chgData name="Cornia Nicholas" userId="44251fff-3e29-4d5a-88af-d70ba71c067e" providerId="ADAL" clId="{E7B86410-C6D7-44FD-B8F1-1F2B9248E522}" dt="2023-03-27T09:42:29.482" v="8622"/>
          <ac:picMkLst>
            <pc:docMk/>
            <pc:sldMk cId="3889509280" sldId="272"/>
            <ac:picMk id="12" creationId="{0F0672BE-4986-6F43-27AE-B91E4F92E1F8}"/>
          </ac:picMkLst>
        </pc:picChg>
        <pc:picChg chg="add mod">
          <ac:chgData name="Cornia Nicholas" userId="44251fff-3e29-4d5a-88af-d70ba71c067e" providerId="ADAL" clId="{E7B86410-C6D7-44FD-B8F1-1F2B9248E522}" dt="2023-03-27T09:39:52.945" v="8608" actId="14826"/>
          <ac:picMkLst>
            <pc:docMk/>
            <pc:sldMk cId="3889509280" sldId="272"/>
            <ac:picMk id="13" creationId="{133B6E79-0D55-3027-CAF0-CE567EFF0BCA}"/>
          </ac:picMkLst>
        </pc:picChg>
      </pc:sldChg>
      <pc:sldChg chg="addSp delSp modSp add mod ord modNotesTx">
        <pc:chgData name="Cornia Nicholas" userId="44251fff-3e29-4d5a-88af-d70ba71c067e" providerId="ADAL" clId="{E7B86410-C6D7-44FD-B8F1-1F2B9248E522}" dt="2023-03-27T12:04:55.612" v="8952" actId="1076"/>
        <pc:sldMkLst>
          <pc:docMk/>
          <pc:sldMk cId="4036241334" sldId="273"/>
        </pc:sldMkLst>
        <pc:spChg chg="mod">
          <ac:chgData name="Cornia Nicholas" userId="44251fff-3e29-4d5a-88af-d70ba71c067e" providerId="ADAL" clId="{E7B86410-C6D7-44FD-B8F1-1F2B9248E522}" dt="2023-03-27T12:04:02.716" v="8938" actId="20577"/>
          <ac:spMkLst>
            <pc:docMk/>
            <pc:sldMk cId="4036241334" sldId="273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2:40:31.029" v="7766" actId="20577"/>
          <ac:spMkLst>
            <pc:docMk/>
            <pc:sldMk cId="4036241334" sldId="273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E7B86410-C6D7-44FD-B8F1-1F2B9248E522}" dt="2023-03-27T12:04:55.612" v="8952" actId="1076"/>
          <ac:picMkLst>
            <pc:docMk/>
            <pc:sldMk cId="4036241334" sldId="273"/>
            <ac:picMk id="10" creationId="{85995602-9671-955C-C196-A638D0A4DBCB}"/>
          </ac:picMkLst>
        </pc:picChg>
        <pc:picChg chg="del mod">
          <ac:chgData name="Cornia Nicholas" userId="44251fff-3e29-4d5a-88af-d70ba71c067e" providerId="ADAL" clId="{E7B86410-C6D7-44FD-B8F1-1F2B9248E522}" dt="2023-03-27T12:04:12.222" v="8939" actId="21"/>
          <ac:picMkLst>
            <pc:docMk/>
            <pc:sldMk cId="4036241334" sldId="273"/>
            <ac:picMk id="11" creationId="{5E363878-8D02-2B89-ACDF-9EA3C8B5E925}"/>
          </ac:picMkLst>
        </pc:picChg>
        <pc:picChg chg="add mod">
          <ac:chgData name="Cornia Nicholas" userId="44251fff-3e29-4d5a-88af-d70ba71c067e" providerId="ADAL" clId="{E7B86410-C6D7-44FD-B8F1-1F2B9248E522}" dt="2023-03-27T12:04:55.612" v="8952" actId="1076"/>
          <ac:picMkLst>
            <pc:docMk/>
            <pc:sldMk cId="4036241334" sldId="273"/>
            <ac:picMk id="13" creationId="{C008D4C8-8A79-4926-BC85-765C2A518388}"/>
          </ac:picMkLst>
        </pc:picChg>
        <pc:picChg chg="add del mod modCrop">
          <ac:chgData name="Cornia Nicholas" userId="44251fff-3e29-4d5a-88af-d70ba71c067e" providerId="ADAL" clId="{E7B86410-C6D7-44FD-B8F1-1F2B9248E522}" dt="2023-03-27T12:02:26.325" v="8923" actId="21"/>
          <ac:picMkLst>
            <pc:docMk/>
            <pc:sldMk cId="4036241334" sldId="273"/>
            <ac:picMk id="15" creationId="{900041A7-6898-DAAF-83DE-75A5AE25B9BE}"/>
          </ac:picMkLst>
        </pc:picChg>
        <pc:picChg chg="add mod">
          <ac:chgData name="Cornia Nicholas" userId="44251fff-3e29-4d5a-88af-d70ba71c067e" providerId="ADAL" clId="{E7B86410-C6D7-44FD-B8F1-1F2B9248E522}" dt="2023-03-27T12:04:55.612" v="8952" actId="1076"/>
          <ac:picMkLst>
            <pc:docMk/>
            <pc:sldMk cId="4036241334" sldId="273"/>
            <ac:picMk id="17" creationId="{4110A612-2615-E323-0F57-593848CE2DDD}"/>
          </ac:picMkLst>
        </pc:picChg>
        <pc:picChg chg="add mod">
          <ac:chgData name="Cornia Nicholas" userId="44251fff-3e29-4d5a-88af-d70ba71c067e" providerId="ADAL" clId="{E7B86410-C6D7-44FD-B8F1-1F2B9248E522}" dt="2023-03-27T12:04:55.612" v="8952" actId="1076"/>
          <ac:picMkLst>
            <pc:docMk/>
            <pc:sldMk cId="4036241334" sldId="273"/>
            <ac:picMk id="19" creationId="{3B985613-7565-C813-6B8D-D0E786EA668F}"/>
          </ac:picMkLst>
        </pc:picChg>
      </pc:sldChg>
      <pc:sldChg chg="addSp modSp add mod modNotesTx">
        <pc:chgData name="Cornia Nicholas" userId="44251fff-3e29-4d5a-88af-d70ba71c067e" providerId="ADAL" clId="{E7B86410-C6D7-44FD-B8F1-1F2B9248E522}" dt="2023-03-24T12:44:14.672" v="7969" actId="1076"/>
        <pc:sldMkLst>
          <pc:docMk/>
          <pc:sldMk cId="4238462230" sldId="274"/>
        </pc:sldMkLst>
        <pc:spChg chg="mod">
          <ac:chgData name="Cornia Nicholas" userId="44251fff-3e29-4d5a-88af-d70ba71c067e" providerId="ADAL" clId="{E7B86410-C6D7-44FD-B8F1-1F2B9248E522}" dt="2023-03-24T10:35:50.561" v="4571" actId="20577"/>
          <ac:spMkLst>
            <pc:docMk/>
            <pc:sldMk cId="4238462230" sldId="274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0:30:14.535" v="4549" actId="5793"/>
          <ac:spMkLst>
            <pc:docMk/>
            <pc:sldMk cId="4238462230" sldId="274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4T12:44:14.672" v="7969" actId="1076"/>
          <ac:picMkLst>
            <pc:docMk/>
            <pc:sldMk cId="4238462230" sldId="274"/>
            <ac:picMk id="10" creationId="{E17ABB6F-E524-C2A6-FF60-48DFD3812725}"/>
          </ac:picMkLst>
        </pc:picChg>
        <pc:picChg chg="add mod">
          <ac:chgData name="Cornia Nicholas" userId="44251fff-3e29-4d5a-88af-d70ba71c067e" providerId="ADAL" clId="{E7B86410-C6D7-44FD-B8F1-1F2B9248E522}" dt="2023-03-24T12:44:13.460" v="7968" actId="1076"/>
          <ac:picMkLst>
            <pc:docMk/>
            <pc:sldMk cId="4238462230" sldId="274"/>
            <ac:picMk id="11" creationId="{34965386-CC7A-7C3E-535C-C719DD41FCBA}"/>
          </ac:picMkLst>
        </pc:picChg>
      </pc:sldChg>
      <pc:sldChg chg="addSp delSp modSp add mod ord modNotesTx">
        <pc:chgData name="Cornia Nicholas" userId="44251fff-3e29-4d5a-88af-d70ba71c067e" providerId="ADAL" clId="{E7B86410-C6D7-44FD-B8F1-1F2B9248E522}" dt="2023-03-27T10:10:16.348" v="8796" actId="20577"/>
        <pc:sldMkLst>
          <pc:docMk/>
          <pc:sldMk cId="3317527969" sldId="275"/>
        </pc:sldMkLst>
        <pc:spChg chg="mod">
          <ac:chgData name="Cornia Nicholas" userId="44251fff-3e29-4d5a-88af-d70ba71c067e" providerId="ADAL" clId="{E7B86410-C6D7-44FD-B8F1-1F2B9248E522}" dt="2023-03-27T08:23:36.184" v="8068" actId="20577"/>
          <ac:spMkLst>
            <pc:docMk/>
            <pc:sldMk cId="3317527969" sldId="275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2:27:39.677" v="7144" actId="20577"/>
          <ac:spMkLst>
            <pc:docMk/>
            <pc:sldMk cId="3317527969" sldId="275"/>
            <ac:spMk id="3" creationId="{FAD324BE-4514-5FC5-1684-240EEFA1ECA5}"/>
          </ac:spMkLst>
        </pc:spChg>
        <pc:picChg chg="add del mod">
          <ac:chgData name="Cornia Nicholas" userId="44251fff-3e29-4d5a-88af-d70ba71c067e" providerId="ADAL" clId="{E7B86410-C6D7-44FD-B8F1-1F2B9248E522}" dt="2023-03-24T12:28:02.306" v="7155" actId="21"/>
          <ac:picMkLst>
            <pc:docMk/>
            <pc:sldMk cId="3317527969" sldId="275"/>
            <ac:picMk id="10" creationId="{8AA77081-724A-4CE0-DD59-9A98FA661F9F}"/>
          </ac:picMkLst>
        </pc:picChg>
        <pc:picChg chg="del">
          <ac:chgData name="Cornia Nicholas" userId="44251fff-3e29-4d5a-88af-d70ba71c067e" providerId="ADAL" clId="{E7B86410-C6D7-44FD-B8F1-1F2B9248E522}" dt="2023-03-24T12:27:42.625" v="7145" actId="21"/>
          <ac:picMkLst>
            <pc:docMk/>
            <pc:sldMk cId="3317527969" sldId="275"/>
            <ac:picMk id="11" creationId="{5E363878-8D02-2B89-ACDF-9EA3C8B5E925}"/>
          </ac:picMkLst>
        </pc:picChg>
        <pc:picChg chg="add del mod">
          <ac:chgData name="Cornia Nicholas" userId="44251fff-3e29-4d5a-88af-d70ba71c067e" providerId="ADAL" clId="{E7B86410-C6D7-44FD-B8F1-1F2B9248E522}" dt="2023-03-24T12:28:02.306" v="7155" actId="21"/>
          <ac:picMkLst>
            <pc:docMk/>
            <pc:sldMk cId="3317527969" sldId="275"/>
            <ac:picMk id="13" creationId="{718EBFF3-DE35-9570-510E-896A5A128012}"/>
          </ac:picMkLst>
        </pc:picChg>
        <pc:picChg chg="add del mod">
          <ac:chgData name="Cornia Nicholas" userId="44251fff-3e29-4d5a-88af-d70ba71c067e" providerId="ADAL" clId="{E7B86410-C6D7-44FD-B8F1-1F2B9248E522}" dt="2023-03-24T12:28:02.306" v="7155" actId="21"/>
          <ac:picMkLst>
            <pc:docMk/>
            <pc:sldMk cId="3317527969" sldId="275"/>
            <ac:picMk id="15" creationId="{6D51A4FB-1F19-DDAE-4BD2-4254BEB39366}"/>
          </ac:picMkLst>
        </pc:picChg>
        <pc:picChg chg="add mod">
          <ac:chgData name="Cornia Nicholas" userId="44251fff-3e29-4d5a-88af-d70ba71c067e" providerId="ADAL" clId="{E7B86410-C6D7-44FD-B8F1-1F2B9248E522}" dt="2023-03-24T12:57:29.056" v="8058" actId="14826"/>
          <ac:picMkLst>
            <pc:docMk/>
            <pc:sldMk cId="3317527969" sldId="275"/>
            <ac:picMk id="17" creationId="{3738D17C-E1FE-4358-9D87-393A0E74B1AE}"/>
          </ac:picMkLst>
        </pc:picChg>
        <pc:picChg chg="add mod">
          <ac:chgData name="Cornia Nicholas" userId="44251fff-3e29-4d5a-88af-d70ba71c067e" providerId="ADAL" clId="{E7B86410-C6D7-44FD-B8F1-1F2B9248E522}" dt="2023-03-24T12:56:36.146" v="8057" actId="14826"/>
          <ac:picMkLst>
            <pc:docMk/>
            <pc:sldMk cId="3317527969" sldId="275"/>
            <ac:picMk id="19" creationId="{748ED793-75E4-B58C-0902-B16403059DC3}"/>
          </ac:picMkLst>
        </pc:picChg>
      </pc:sldChg>
      <pc:sldChg chg="addSp delSp modSp add mod">
        <pc:chgData name="Cornia Nicholas" userId="44251fff-3e29-4d5a-88af-d70ba71c067e" providerId="ADAL" clId="{E7B86410-C6D7-44FD-B8F1-1F2B9248E522}" dt="2023-03-27T09:04:33.956" v="8599" actId="14826"/>
        <pc:sldMkLst>
          <pc:docMk/>
          <pc:sldMk cId="1601721306" sldId="276"/>
        </pc:sldMkLst>
        <pc:spChg chg="mod">
          <ac:chgData name="Cornia Nicholas" userId="44251fff-3e29-4d5a-88af-d70ba71c067e" providerId="ADAL" clId="{E7B86410-C6D7-44FD-B8F1-1F2B9248E522}" dt="2023-03-27T08:24:14.196" v="8087" actId="20577"/>
          <ac:spMkLst>
            <pc:docMk/>
            <pc:sldMk cId="1601721306" sldId="276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4T12:34:36.593" v="7551" actId="20577"/>
          <ac:spMkLst>
            <pc:docMk/>
            <pc:sldMk cId="1601721306" sldId="276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E7B86410-C6D7-44FD-B8F1-1F2B9248E522}" dt="2023-03-27T09:04:33.956" v="8599" actId="14826"/>
          <ac:picMkLst>
            <pc:docMk/>
            <pc:sldMk cId="1601721306" sldId="276"/>
            <ac:picMk id="10" creationId="{5FC089AE-7F35-1F75-5911-75C38B8AF258}"/>
          </ac:picMkLst>
        </pc:picChg>
        <pc:picChg chg="del">
          <ac:chgData name="Cornia Nicholas" userId="44251fff-3e29-4d5a-88af-d70ba71c067e" providerId="ADAL" clId="{E7B86410-C6D7-44FD-B8F1-1F2B9248E522}" dt="2023-03-24T12:32:33.722" v="7372" actId="21"/>
          <ac:picMkLst>
            <pc:docMk/>
            <pc:sldMk cId="1601721306" sldId="276"/>
            <ac:picMk id="17" creationId="{3738D17C-E1FE-4358-9D87-393A0E74B1AE}"/>
          </ac:picMkLst>
        </pc:picChg>
        <pc:picChg chg="del">
          <ac:chgData name="Cornia Nicholas" userId="44251fff-3e29-4d5a-88af-d70ba71c067e" providerId="ADAL" clId="{E7B86410-C6D7-44FD-B8F1-1F2B9248E522}" dt="2023-03-24T12:32:37.782" v="7373" actId="21"/>
          <ac:picMkLst>
            <pc:docMk/>
            <pc:sldMk cId="1601721306" sldId="276"/>
            <ac:picMk id="19" creationId="{748ED793-75E4-B58C-0902-B16403059DC3}"/>
          </ac:picMkLst>
        </pc:picChg>
      </pc:sldChg>
      <pc:sldChg chg="modSp add mod modNotesTx">
        <pc:chgData name="Cornia Nicholas" userId="44251fff-3e29-4d5a-88af-d70ba71c067e" providerId="ADAL" clId="{E7B86410-C6D7-44FD-B8F1-1F2B9248E522}" dt="2023-03-27T11:45:47.425" v="8857" actId="113"/>
        <pc:sldMkLst>
          <pc:docMk/>
          <pc:sldMk cId="1432892622" sldId="277"/>
        </pc:sldMkLst>
        <pc:spChg chg="mod">
          <ac:chgData name="Cornia Nicholas" userId="44251fff-3e29-4d5a-88af-d70ba71c067e" providerId="ADAL" clId="{E7B86410-C6D7-44FD-B8F1-1F2B9248E522}" dt="2023-03-27T08:26:36.437" v="8117" actId="20577"/>
          <ac:spMkLst>
            <pc:docMk/>
            <pc:sldMk cId="1432892622" sldId="277"/>
            <ac:spMk id="2" creationId="{4B757B72-F418-9EF7-D1C8-5A0E6A77897F}"/>
          </ac:spMkLst>
        </pc:spChg>
        <pc:spChg chg="mod">
          <ac:chgData name="Cornia Nicholas" userId="44251fff-3e29-4d5a-88af-d70ba71c067e" providerId="ADAL" clId="{E7B86410-C6D7-44FD-B8F1-1F2B9248E522}" dt="2023-03-27T11:45:47.425" v="8857" actId="113"/>
          <ac:spMkLst>
            <pc:docMk/>
            <pc:sldMk cId="1432892622" sldId="277"/>
            <ac:spMk id="3" creationId="{FAD324BE-4514-5FC5-1684-240EEFA1ECA5}"/>
          </ac:spMkLst>
        </pc:spChg>
        <pc:picChg chg="mod">
          <ac:chgData name="Cornia Nicholas" userId="44251fff-3e29-4d5a-88af-d70ba71c067e" providerId="ADAL" clId="{E7B86410-C6D7-44FD-B8F1-1F2B9248E522}" dt="2023-03-27T08:45:31.751" v="8595" actId="1076"/>
          <ac:picMkLst>
            <pc:docMk/>
            <pc:sldMk cId="1432892622" sldId="277"/>
            <ac:picMk id="10" creationId="{5FC089AE-7F35-1F75-5911-75C38B8AF258}"/>
          </ac:picMkLst>
        </pc:picChg>
      </pc:sldChg>
    </pc:docChg>
  </pc:docChgLst>
  <pc:docChgLst>
    <pc:chgData name="Cornia Nicholas" userId="44251fff-3e29-4d5a-88af-d70ba71c067e" providerId="ADAL" clId="{E9897ADF-55C9-406B-91A8-812F670D426B}"/>
    <pc:docChg chg="undo custSel addSld delSld modSld sldOrd">
      <pc:chgData name="Cornia Nicholas" userId="44251fff-3e29-4d5a-88af-d70ba71c067e" providerId="ADAL" clId="{E9897ADF-55C9-406B-91A8-812F670D426B}" dt="2023-04-21T07:16:03.080" v="1934" actId="14100"/>
      <pc:docMkLst>
        <pc:docMk/>
      </pc:docMkLst>
      <pc:sldChg chg="addSp delSp modSp mod delCm modCm modNotesTx">
        <pc:chgData name="Cornia Nicholas" userId="44251fff-3e29-4d5a-88af-d70ba71c067e" providerId="ADAL" clId="{E9897ADF-55C9-406B-91A8-812F670D426B}" dt="2023-04-21T07:04:38.700" v="1730" actId="1076"/>
        <pc:sldMkLst>
          <pc:docMk/>
          <pc:sldMk cId="56836931" sldId="256"/>
        </pc:sldMkLst>
        <pc:spChg chg="mod">
          <ac:chgData name="Cornia Nicholas" userId="44251fff-3e29-4d5a-88af-d70ba71c067e" providerId="ADAL" clId="{E9897ADF-55C9-406B-91A8-812F670D426B}" dt="2023-04-21T07:04:32.007" v="1728" actId="1076"/>
          <ac:spMkLst>
            <pc:docMk/>
            <pc:sldMk cId="56836931" sldId="256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56836931" sldId="256"/>
            <ac:spMk id="8" creationId="{642E48E0-0850-C430-7F40-C7AD54E03B48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56836931" sldId="256"/>
            <ac:spMk id="9" creationId="{301F29E2-E27C-CFA4-ED3B-CC25AEFB257D}"/>
          </ac:spMkLst>
        </pc:spChg>
        <pc:picChg chg="add mod">
          <ac:chgData name="Cornia Nicholas" userId="44251fff-3e29-4d5a-88af-d70ba71c067e" providerId="ADAL" clId="{E9897ADF-55C9-406B-91A8-812F670D426B}" dt="2023-04-17T10:06:45.701" v="331" actId="1076"/>
          <ac:picMkLst>
            <pc:docMk/>
            <pc:sldMk cId="56836931" sldId="256"/>
            <ac:picMk id="4" creationId="{503AD5CE-B50F-4816-04A2-A43BFAFE4C12}"/>
          </ac:picMkLst>
        </pc:picChg>
        <pc:picChg chg="mod">
          <ac:chgData name="Cornia Nicholas" userId="44251fff-3e29-4d5a-88af-d70ba71c067e" providerId="ADAL" clId="{E9897ADF-55C9-406B-91A8-812F670D426B}" dt="2023-04-21T07:04:38.700" v="1730" actId="1076"/>
          <ac:picMkLst>
            <pc:docMk/>
            <pc:sldMk cId="56836931" sldId="256"/>
            <ac:picMk id="6" creationId="{B7CBD02C-D4C6-D7FC-12D5-B5021FE72677}"/>
          </ac:picMkLst>
        </pc:picChg>
        <pc:picChg chg="mod">
          <ac:chgData name="Cornia Nicholas" userId="44251fff-3e29-4d5a-88af-d70ba71c067e" providerId="ADAL" clId="{E9897ADF-55C9-406B-91A8-812F670D426B}" dt="2023-04-21T07:04:36.062" v="1729" actId="1076"/>
          <ac:picMkLst>
            <pc:docMk/>
            <pc:sldMk cId="56836931" sldId="256"/>
            <ac:picMk id="7" creationId="{2C38782E-A039-E14C-BD54-7384000D816A}"/>
          </ac:picMkLst>
        </pc:picChg>
        <pc:picChg chg="del mod">
          <ac:chgData name="Cornia Nicholas" userId="44251fff-3e29-4d5a-88af-d70ba71c067e" providerId="ADAL" clId="{E9897ADF-55C9-406B-91A8-812F670D426B}" dt="2023-04-17T10:06:03.135" v="322" actId="21"/>
          <ac:picMkLst>
            <pc:docMk/>
            <pc:sldMk cId="56836931" sldId="256"/>
            <ac:picMk id="10" creationId="{337CDF6B-BB29-47EE-34B4-E99EAFE21D49}"/>
          </ac:picMkLst>
        </pc:picChg>
        <pc:picChg chg="mod">
          <ac:chgData name="Cornia Nicholas" userId="44251fff-3e29-4d5a-88af-d70ba71c067e" providerId="ADAL" clId="{E9897ADF-55C9-406B-91A8-812F670D426B}" dt="2023-04-20T06:38:53.745" v="1434" actId="1076"/>
          <ac:picMkLst>
            <pc:docMk/>
            <pc:sldMk cId="56836931" sldId="256"/>
            <ac:picMk id="11" creationId="{E63BA875-1A2C-CF90-AD2B-5FD06FDCF3A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Cornia Nicholas" userId="44251fff-3e29-4d5a-88af-d70ba71c067e" providerId="ADAL" clId="{E9897ADF-55C9-406B-91A8-812F670D426B}" dt="2023-04-17T10:06:08.946" v="324"/>
              <pc2:cmMkLst xmlns:pc2="http://schemas.microsoft.com/office/powerpoint/2019/9/main/command">
                <pc:docMk/>
                <pc:sldMk cId="56836931" sldId="256"/>
                <pc2:cmMk id="{7A02E29E-F764-454E-ACCA-B9651E185A48}"/>
              </pc2:cmMkLst>
            </pc226:cmChg>
          </p:ext>
        </pc:extLst>
      </pc:sldChg>
      <pc:sldChg chg="addSp delSp modSp del mod delCm modCm modNotesTx">
        <pc:chgData name="Cornia Nicholas" userId="44251fff-3e29-4d5a-88af-d70ba71c067e" providerId="ADAL" clId="{E9897ADF-55C9-406B-91A8-812F670D426B}" dt="2023-04-20T07:04:12.165" v="1695" actId="2696"/>
        <pc:sldMkLst>
          <pc:docMk/>
          <pc:sldMk cId="2733694899" sldId="257"/>
        </pc:sldMkLst>
        <pc:spChg chg="mod">
          <ac:chgData name="Cornia Nicholas" userId="44251fff-3e29-4d5a-88af-d70ba71c067e" providerId="ADAL" clId="{E9897ADF-55C9-406B-91A8-812F670D426B}" dt="2023-04-17T10:11:02.634" v="439" actId="113"/>
          <ac:spMkLst>
            <pc:docMk/>
            <pc:sldMk cId="2733694899" sldId="257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2733694899" sldId="257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2733694899" sldId="257"/>
            <ac:spMk id="6" creationId="{C3B03894-EE89-D3B7-29A0-3C1289AFA4AD}"/>
          </ac:spMkLst>
        </pc:spChg>
        <pc:spChg chg="add del mod">
          <ac:chgData name="Cornia Nicholas" userId="44251fff-3e29-4d5a-88af-d70ba71c067e" providerId="ADAL" clId="{E9897ADF-55C9-406B-91A8-812F670D426B}" dt="2023-04-20T07:03:46.810" v="1689" actId="21"/>
          <ac:spMkLst>
            <pc:docMk/>
            <pc:sldMk cId="2733694899" sldId="257"/>
            <ac:spMk id="10" creationId="{2AB9DAE7-405D-5816-2448-257B4DCC7CEC}"/>
          </ac:spMkLst>
        </pc:spChg>
        <pc:picChg chg="del">
          <ac:chgData name="Cornia Nicholas" userId="44251fff-3e29-4d5a-88af-d70ba71c067e" providerId="ADAL" clId="{E9897ADF-55C9-406B-91A8-812F670D426B}" dt="2023-04-17T10:09:54.801" v="390" actId="21"/>
          <ac:picMkLst>
            <pc:docMk/>
            <pc:sldMk cId="2733694899" sldId="257"/>
            <ac:picMk id="9" creationId="{0E6D2CE7-B680-006B-1CF2-5597C55D3E4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Cornia Nicholas" userId="44251fff-3e29-4d5a-88af-d70ba71c067e" providerId="ADAL" clId="{E9897ADF-55C9-406B-91A8-812F670D426B}" dt="2023-04-20T06:42:37.499" v="1455"/>
              <pc2:cmMkLst xmlns:pc2="http://schemas.microsoft.com/office/powerpoint/2019/9/main/command">
                <pc:docMk/>
                <pc:sldMk cId="2733694899" sldId="257"/>
                <pc2:cmMk id="{BF42BB30-3D71-4269-A7E0-45D6EA4474BE}"/>
              </pc2:cmMkLst>
            </pc226:cmChg>
            <pc226:cmChg xmlns:pc226="http://schemas.microsoft.com/office/powerpoint/2022/06/main/command" chg="del">
              <pc226:chgData name="Cornia Nicholas" userId="44251fff-3e29-4d5a-88af-d70ba71c067e" providerId="ADAL" clId="{E9897ADF-55C9-406B-91A8-812F670D426B}" dt="2023-04-20T06:42:39.678" v="1456"/>
              <pc2:cmMkLst xmlns:pc2="http://schemas.microsoft.com/office/powerpoint/2019/9/main/command">
                <pc:docMk/>
                <pc:sldMk cId="2733694899" sldId="257"/>
                <pc2:cmMk id="{DCED5CD0-9467-49D2-9161-7CEBDD207FA2}"/>
              </pc2:cmMkLst>
            </pc226:cmChg>
          </p:ext>
        </pc:extLst>
      </pc:sldChg>
      <pc:sldChg chg="addSp modSp mod">
        <pc:chgData name="Cornia Nicholas" userId="44251fff-3e29-4d5a-88af-d70ba71c067e" providerId="ADAL" clId="{E9897ADF-55C9-406B-91A8-812F670D426B}" dt="2023-04-21T07:12:03.395" v="1924" actId="20577"/>
        <pc:sldMkLst>
          <pc:docMk/>
          <pc:sldMk cId="2915585495" sldId="262"/>
        </pc:sldMkLst>
        <pc:spChg chg="mod">
          <ac:chgData name="Cornia Nicholas" userId="44251fff-3e29-4d5a-88af-d70ba71c067e" providerId="ADAL" clId="{E9897ADF-55C9-406B-91A8-812F670D426B}" dt="2023-04-21T07:12:03.395" v="1924" actId="20577"/>
          <ac:spMkLst>
            <pc:docMk/>
            <pc:sldMk cId="2915585495" sldId="262"/>
            <ac:spMk id="2" creationId="{4B757B72-F418-9EF7-D1C8-5A0E6A77897F}"/>
          </ac:spMkLst>
        </pc:spChg>
        <pc:spChg chg="mod">
          <ac:chgData name="Cornia Nicholas" userId="44251fff-3e29-4d5a-88af-d70ba71c067e" providerId="ADAL" clId="{E9897ADF-55C9-406B-91A8-812F670D426B}" dt="2023-04-21T07:10:43.030" v="1896" actId="20577"/>
          <ac:spMkLst>
            <pc:docMk/>
            <pc:sldMk cId="2915585495" sldId="262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2915585495" sldId="262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2915585495" sldId="262"/>
            <ac:spMk id="6" creationId="{C3B03894-EE89-D3B7-29A0-3C1289AFA4AD}"/>
          </ac:spMkLst>
        </pc:spChg>
      </pc:sldChg>
      <pc:sldChg chg="addSp modSp mod">
        <pc:chgData name="Cornia Nicholas" userId="44251fff-3e29-4d5a-88af-d70ba71c067e" providerId="ADAL" clId="{E9897ADF-55C9-406B-91A8-812F670D426B}" dt="2023-04-21T07:14:00.587" v="1933" actId="313"/>
        <pc:sldMkLst>
          <pc:docMk/>
          <pc:sldMk cId="2821634813" sldId="264"/>
        </pc:sldMkLst>
        <pc:spChg chg="mod">
          <ac:chgData name="Cornia Nicholas" userId="44251fff-3e29-4d5a-88af-d70ba71c067e" providerId="ADAL" clId="{E9897ADF-55C9-406B-91A8-812F670D426B}" dt="2023-04-21T07:14:00.587" v="1933" actId="313"/>
          <ac:spMkLst>
            <pc:docMk/>
            <pc:sldMk cId="2821634813" sldId="264"/>
            <ac:spMk id="2" creationId="{4B757B72-F418-9EF7-D1C8-5A0E6A77897F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2821634813" sldId="264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2821634813" sldId="264"/>
            <ac:spMk id="6" creationId="{C3B03894-EE89-D3B7-29A0-3C1289AFA4AD}"/>
          </ac:spMkLst>
        </pc:spChg>
      </pc:sldChg>
      <pc:sldChg chg="addSp del">
        <pc:chgData name="Cornia Nicholas" userId="44251fff-3e29-4d5a-88af-d70ba71c067e" providerId="ADAL" clId="{E9897ADF-55C9-406B-91A8-812F670D426B}" dt="2023-04-17T09:58:13.792" v="319" actId="2696"/>
        <pc:sldMkLst>
          <pc:docMk/>
          <pc:sldMk cId="196663346" sldId="265"/>
        </pc:sldMkLst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196663346" sldId="265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196663346" sldId="265"/>
            <ac:spMk id="6" creationId="{C3B03894-EE89-D3B7-29A0-3C1289AFA4AD}"/>
          </ac:spMkLst>
        </pc:spChg>
      </pc:sldChg>
      <pc:sldChg chg="addSp delSp modSp mod delCm modCm">
        <pc:chgData name="Cornia Nicholas" userId="44251fff-3e29-4d5a-88af-d70ba71c067e" providerId="ADAL" clId="{E9897ADF-55C9-406B-91A8-812F670D426B}" dt="2023-04-17T10:07:28.325" v="339" actId="1076"/>
        <pc:sldMkLst>
          <pc:docMk/>
          <pc:sldMk cId="4006359633" sldId="266"/>
        </pc:sldMkLst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4006359633" sldId="266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4006359633" sldId="266"/>
            <ac:spMk id="6" creationId="{C3B03894-EE89-D3B7-29A0-3C1289AFA4AD}"/>
          </ac:spMkLst>
        </pc:spChg>
        <pc:spChg chg="mod">
          <ac:chgData name="Cornia Nicholas" userId="44251fff-3e29-4d5a-88af-d70ba71c067e" providerId="ADAL" clId="{E9897ADF-55C9-406B-91A8-812F670D426B}" dt="2023-04-17T10:07:28.325" v="339" actId="1076"/>
          <ac:spMkLst>
            <pc:docMk/>
            <pc:sldMk cId="4006359633" sldId="266"/>
            <ac:spMk id="13" creationId="{818CF456-79D6-9E8B-EFEE-8551928DDFB9}"/>
          </ac:spMkLst>
        </pc:spChg>
        <pc:picChg chg="add mod">
          <ac:chgData name="Cornia Nicholas" userId="44251fff-3e29-4d5a-88af-d70ba71c067e" providerId="ADAL" clId="{E9897ADF-55C9-406B-91A8-812F670D426B}" dt="2023-04-17T10:07:21.078" v="338" actId="1076"/>
          <ac:picMkLst>
            <pc:docMk/>
            <pc:sldMk cId="4006359633" sldId="266"/>
            <ac:picMk id="3" creationId="{FADE2986-FF0A-35C1-6B13-48B746AEC482}"/>
          </ac:picMkLst>
        </pc:picChg>
        <pc:picChg chg="del">
          <ac:chgData name="Cornia Nicholas" userId="44251fff-3e29-4d5a-88af-d70ba71c067e" providerId="ADAL" clId="{E9897ADF-55C9-406B-91A8-812F670D426B}" dt="2023-04-17T10:06:56.161" v="332" actId="21"/>
          <ac:picMkLst>
            <pc:docMk/>
            <pc:sldMk cId="4006359633" sldId="266"/>
            <ac:picMk id="12" creationId="{C95CF0FD-D794-4EBC-CE7D-855ADB4E1E11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Cornia Nicholas" userId="44251fff-3e29-4d5a-88af-d70ba71c067e" providerId="ADAL" clId="{E9897ADF-55C9-406B-91A8-812F670D426B}" dt="2023-04-17T10:07:01.122" v="334"/>
              <pc2:cmMkLst xmlns:pc2="http://schemas.microsoft.com/office/powerpoint/2019/9/main/command">
                <pc:docMk/>
                <pc:sldMk cId="4006359633" sldId="266"/>
                <pc2:cmMk id="{34F670F0-639F-4DDF-91C7-058CCFC283B8}"/>
              </pc2:cmMkLst>
            </pc226:cmChg>
          </p:ext>
        </pc:extLst>
      </pc:sldChg>
      <pc:sldChg chg="addSp modSp mod ord">
        <pc:chgData name="Cornia Nicholas" userId="44251fff-3e29-4d5a-88af-d70ba71c067e" providerId="ADAL" clId="{E9897ADF-55C9-406B-91A8-812F670D426B}" dt="2023-04-21T07:11:50.287" v="1917" actId="20577"/>
        <pc:sldMkLst>
          <pc:docMk/>
          <pc:sldMk cId="1010957659" sldId="267"/>
        </pc:sldMkLst>
        <pc:spChg chg="mod">
          <ac:chgData name="Cornia Nicholas" userId="44251fff-3e29-4d5a-88af-d70ba71c067e" providerId="ADAL" clId="{E9897ADF-55C9-406B-91A8-812F670D426B}" dt="2023-04-21T07:11:50.287" v="1917" actId="20577"/>
          <ac:spMkLst>
            <pc:docMk/>
            <pc:sldMk cId="1010957659" sldId="267"/>
            <ac:spMk id="2" creationId="{4B757B72-F418-9EF7-D1C8-5A0E6A77897F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1010957659" sldId="267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1010957659" sldId="267"/>
            <ac:spMk id="6" creationId="{C3B03894-EE89-D3B7-29A0-3C1289AFA4AD}"/>
          </ac:spMkLst>
        </pc:spChg>
      </pc:sldChg>
      <pc:sldChg chg="addSp delSp modSp mod modNotesTx">
        <pc:chgData name="Cornia Nicholas" userId="44251fff-3e29-4d5a-88af-d70ba71c067e" providerId="ADAL" clId="{E9897ADF-55C9-406B-91A8-812F670D426B}" dt="2023-04-20T06:40:12.895" v="1449" actId="1076"/>
        <pc:sldMkLst>
          <pc:docMk/>
          <pc:sldMk cId="396586884" sldId="268"/>
        </pc:sldMkLst>
        <pc:spChg chg="mod">
          <ac:chgData name="Cornia Nicholas" userId="44251fff-3e29-4d5a-88af-d70ba71c067e" providerId="ADAL" clId="{E9897ADF-55C9-406B-91A8-812F670D426B}" dt="2023-04-20T06:39:36.757" v="1440" actId="20577"/>
          <ac:spMkLst>
            <pc:docMk/>
            <pc:sldMk cId="396586884" sldId="268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396586884" sldId="268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396586884" sldId="268"/>
            <ac:spMk id="6" creationId="{C3B03894-EE89-D3B7-29A0-3C1289AFA4AD}"/>
          </ac:spMkLst>
        </pc:spChg>
        <pc:picChg chg="mod">
          <ac:chgData name="Cornia Nicholas" userId="44251fff-3e29-4d5a-88af-d70ba71c067e" providerId="ADAL" clId="{E9897ADF-55C9-406B-91A8-812F670D426B}" dt="2023-04-20T06:40:12.895" v="1449" actId="1076"/>
          <ac:picMkLst>
            <pc:docMk/>
            <pc:sldMk cId="396586884" sldId="268"/>
            <ac:picMk id="9" creationId="{0E6D2CE7-B680-006B-1CF2-5597C55D3E41}"/>
          </ac:picMkLst>
        </pc:picChg>
        <pc:picChg chg="del">
          <ac:chgData name="Cornia Nicholas" userId="44251fff-3e29-4d5a-88af-d70ba71c067e" providerId="ADAL" clId="{E9897ADF-55C9-406B-91A8-812F670D426B}" dt="2023-04-20T06:39:44.388" v="1441" actId="21"/>
          <ac:picMkLst>
            <pc:docMk/>
            <pc:sldMk cId="396586884" sldId="268"/>
            <ac:picMk id="12" creationId="{7552100D-05F5-56CA-F80D-9798C8D638AA}"/>
          </ac:picMkLst>
        </pc:picChg>
        <pc:picChg chg="mod">
          <ac:chgData name="Cornia Nicholas" userId="44251fff-3e29-4d5a-88af-d70ba71c067e" providerId="ADAL" clId="{E9897ADF-55C9-406B-91A8-812F670D426B}" dt="2023-04-20T06:40:10.777" v="1448" actId="14100"/>
          <ac:picMkLst>
            <pc:docMk/>
            <pc:sldMk cId="396586884" sldId="268"/>
            <ac:picMk id="14" creationId="{503D1C8C-7A0B-9DC8-6FA9-18945E82DADE}"/>
          </ac:picMkLst>
        </pc:picChg>
        <pc:picChg chg="del">
          <ac:chgData name="Cornia Nicholas" userId="44251fff-3e29-4d5a-88af-d70ba71c067e" providerId="ADAL" clId="{E9897ADF-55C9-406B-91A8-812F670D426B}" dt="2023-04-20T06:39:48.609" v="1442" actId="21"/>
          <ac:picMkLst>
            <pc:docMk/>
            <pc:sldMk cId="396586884" sldId="268"/>
            <ac:picMk id="16" creationId="{8983FF5C-CE4B-2A60-73F5-9E6A375D0380}"/>
          </ac:picMkLst>
        </pc:picChg>
      </pc:sldChg>
      <pc:sldChg chg="addSp delSp modSp mod">
        <pc:chgData name="Cornia Nicholas" userId="44251fff-3e29-4d5a-88af-d70ba71c067e" providerId="ADAL" clId="{E9897ADF-55C9-406B-91A8-812F670D426B}" dt="2023-04-20T07:01:26.449" v="1655" actId="1076"/>
        <pc:sldMkLst>
          <pc:docMk/>
          <pc:sldMk cId="776022887" sldId="269"/>
        </pc:sldMkLst>
        <pc:spChg chg="mod">
          <ac:chgData name="Cornia Nicholas" userId="44251fff-3e29-4d5a-88af-d70ba71c067e" providerId="ADAL" clId="{E9897ADF-55C9-406B-91A8-812F670D426B}" dt="2023-04-20T07:00:11.799" v="1631" actId="20577"/>
          <ac:spMkLst>
            <pc:docMk/>
            <pc:sldMk cId="776022887" sldId="269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776022887" sldId="269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776022887" sldId="269"/>
            <ac:spMk id="6" creationId="{C3B03894-EE89-D3B7-29A0-3C1289AFA4AD}"/>
          </ac:spMkLst>
        </pc:spChg>
        <pc:picChg chg="mod">
          <ac:chgData name="Cornia Nicholas" userId="44251fff-3e29-4d5a-88af-d70ba71c067e" providerId="ADAL" clId="{E9897ADF-55C9-406B-91A8-812F670D426B}" dt="2023-04-20T07:01:26.449" v="1655" actId="1076"/>
          <ac:picMkLst>
            <pc:docMk/>
            <pc:sldMk cId="776022887" sldId="269"/>
            <ac:picMk id="9" creationId="{0E6D2CE7-B680-006B-1CF2-5597C55D3E41}"/>
          </ac:picMkLst>
        </pc:picChg>
        <pc:picChg chg="mod">
          <ac:chgData name="Cornia Nicholas" userId="44251fff-3e29-4d5a-88af-d70ba71c067e" providerId="ADAL" clId="{E9897ADF-55C9-406B-91A8-812F670D426B}" dt="2023-04-20T07:00:30.587" v="1639" actId="1076"/>
          <ac:picMkLst>
            <pc:docMk/>
            <pc:sldMk cId="776022887" sldId="269"/>
            <ac:picMk id="12" creationId="{006443C9-BC9E-5153-FB93-837DFAC4C7CE}"/>
          </ac:picMkLst>
        </pc:picChg>
        <pc:picChg chg="del mod">
          <ac:chgData name="Cornia Nicholas" userId="44251fff-3e29-4d5a-88af-d70ba71c067e" providerId="ADAL" clId="{E9897ADF-55C9-406B-91A8-812F670D426B}" dt="2023-04-20T07:00:16.241" v="1632" actId="21"/>
          <ac:picMkLst>
            <pc:docMk/>
            <pc:sldMk cId="776022887" sldId="269"/>
            <ac:picMk id="14" creationId="{0B19EF8B-FAF4-DC91-C032-63FD78C9F30D}"/>
          </ac:picMkLst>
        </pc:picChg>
      </pc:sldChg>
      <pc:sldChg chg="addSp delSp modSp mod modNotesTx">
        <pc:chgData name="Cornia Nicholas" userId="44251fff-3e29-4d5a-88af-d70ba71c067e" providerId="ADAL" clId="{E9897ADF-55C9-406B-91A8-812F670D426B}" dt="2023-04-20T07:01:13.775" v="1654" actId="20577"/>
        <pc:sldMkLst>
          <pc:docMk/>
          <pc:sldMk cId="2028713868" sldId="270"/>
        </pc:sldMkLst>
        <pc:spChg chg="mod">
          <ac:chgData name="Cornia Nicholas" userId="44251fff-3e29-4d5a-88af-d70ba71c067e" providerId="ADAL" clId="{E9897ADF-55C9-406B-91A8-812F670D426B}" dt="2023-04-20T07:01:13.775" v="1654" actId="20577"/>
          <ac:spMkLst>
            <pc:docMk/>
            <pc:sldMk cId="2028713868" sldId="270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2028713868" sldId="270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2028713868" sldId="270"/>
            <ac:spMk id="6" creationId="{C3B03894-EE89-D3B7-29A0-3C1289AFA4AD}"/>
          </ac:spMkLst>
        </pc:spChg>
        <pc:picChg chg="mod">
          <ac:chgData name="Cornia Nicholas" userId="44251fff-3e29-4d5a-88af-d70ba71c067e" providerId="ADAL" clId="{E9897ADF-55C9-406B-91A8-812F670D426B}" dt="2023-04-20T07:01:05.613" v="1653" actId="1076"/>
          <ac:picMkLst>
            <pc:docMk/>
            <pc:sldMk cId="2028713868" sldId="270"/>
            <ac:picMk id="9" creationId="{0E6D2CE7-B680-006B-1CF2-5597C55D3E41}"/>
          </ac:picMkLst>
        </pc:picChg>
        <pc:picChg chg="del">
          <ac:chgData name="Cornia Nicholas" userId="44251fff-3e29-4d5a-88af-d70ba71c067e" providerId="ADAL" clId="{E9897ADF-55C9-406B-91A8-812F670D426B}" dt="2023-04-20T07:00:51.333" v="1646" actId="21"/>
          <ac:picMkLst>
            <pc:docMk/>
            <pc:sldMk cId="2028713868" sldId="270"/>
            <ac:picMk id="12" creationId="{64AA33F8-FEE0-C5BB-593F-C46A0811480C}"/>
          </ac:picMkLst>
        </pc:picChg>
        <pc:picChg chg="add mod modCrop">
          <ac:chgData name="Cornia Nicholas" userId="44251fff-3e29-4d5a-88af-d70ba71c067e" providerId="ADAL" clId="{E9897ADF-55C9-406B-91A8-812F670D426B}" dt="2023-04-20T07:01:03.476" v="1652" actId="1076"/>
          <ac:picMkLst>
            <pc:docMk/>
            <pc:sldMk cId="2028713868" sldId="270"/>
            <ac:picMk id="13" creationId="{BC172B14-EC11-F413-2A96-5826AF84F6F5}"/>
          </ac:picMkLst>
        </pc:picChg>
        <pc:picChg chg="del">
          <ac:chgData name="Cornia Nicholas" userId="44251fff-3e29-4d5a-88af-d70ba71c067e" providerId="ADAL" clId="{E9897ADF-55C9-406B-91A8-812F670D426B}" dt="2023-04-18T07:09:21.988" v="943" actId="21"/>
          <ac:picMkLst>
            <pc:docMk/>
            <pc:sldMk cId="2028713868" sldId="270"/>
            <ac:picMk id="14" creationId="{675B7640-3BD5-B04D-08CA-3CF203F06286}"/>
          </ac:picMkLst>
        </pc:picChg>
        <pc:picChg chg="del mod">
          <ac:chgData name="Cornia Nicholas" userId="44251fff-3e29-4d5a-88af-d70ba71c067e" providerId="ADAL" clId="{E9897ADF-55C9-406B-91A8-812F670D426B}" dt="2023-04-20T07:00:53.801" v="1647" actId="21"/>
          <ac:picMkLst>
            <pc:docMk/>
            <pc:sldMk cId="2028713868" sldId="270"/>
            <ac:picMk id="16" creationId="{94077A60-82EF-969E-778B-270B533B9C5C}"/>
          </ac:picMkLst>
        </pc:picChg>
      </pc:sldChg>
      <pc:sldChg chg="addSp delSp modSp mod">
        <pc:chgData name="Cornia Nicholas" userId="44251fff-3e29-4d5a-88af-d70ba71c067e" providerId="ADAL" clId="{E9897ADF-55C9-406B-91A8-812F670D426B}" dt="2023-04-20T07:01:55.824" v="1659" actId="1076"/>
        <pc:sldMkLst>
          <pc:docMk/>
          <pc:sldMk cId="1219885901" sldId="271"/>
        </pc:sldMkLst>
        <pc:spChg chg="mod">
          <ac:chgData name="Cornia Nicholas" userId="44251fff-3e29-4d5a-88af-d70ba71c067e" providerId="ADAL" clId="{E9897ADF-55C9-406B-91A8-812F670D426B}" dt="2023-04-20T07:01:43.695" v="1657" actId="5793"/>
          <ac:spMkLst>
            <pc:docMk/>
            <pc:sldMk cId="1219885901" sldId="271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1219885901" sldId="271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1219885901" sldId="271"/>
            <ac:spMk id="6" creationId="{C3B03894-EE89-D3B7-29A0-3C1289AFA4AD}"/>
          </ac:spMkLst>
        </pc:spChg>
        <pc:picChg chg="del">
          <ac:chgData name="Cornia Nicholas" userId="44251fff-3e29-4d5a-88af-d70ba71c067e" providerId="ADAL" clId="{E9897ADF-55C9-406B-91A8-812F670D426B}" dt="2023-04-20T07:01:46.410" v="1658" actId="21"/>
          <ac:picMkLst>
            <pc:docMk/>
            <pc:sldMk cId="1219885901" sldId="271"/>
            <ac:picMk id="12" creationId="{253D387C-0C38-DB5A-1BF8-1E2B4FD2433F}"/>
          </ac:picMkLst>
        </pc:picChg>
        <pc:picChg chg="mod">
          <ac:chgData name="Cornia Nicholas" userId="44251fff-3e29-4d5a-88af-d70ba71c067e" providerId="ADAL" clId="{E9897ADF-55C9-406B-91A8-812F670D426B}" dt="2023-04-20T07:01:55.824" v="1659" actId="1076"/>
          <ac:picMkLst>
            <pc:docMk/>
            <pc:sldMk cId="1219885901" sldId="271"/>
            <ac:picMk id="1028" creationId="{7C3EF9F0-DEED-4F5E-B781-2AE12009C5D7}"/>
          </ac:picMkLst>
        </pc:picChg>
      </pc:sldChg>
      <pc:sldChg chg="addSp modSp del mod">
        <pc:chgData name="Cornia Nicholas" userId="44251fff-3e29-4d5a-88af-d70ba71c067e" providerId="ADAL" clId="{E9897ADF-55C9-406B-91A8-812F670D426B}" dt="2023-04-17T10:09:11.857" v="368" actId="2696"/>
        <pc:sldMkLst>
          <pc:docMk/>
          <pc:sldMk cId="3889509280" sldId="272"/>
        </pc:sldMkLst>
        <pc:spChg chg="mod">
          <ac:chgData name="Cornia Nicholas" userId="44251fff-3e29-4d5a-88af-d70ba71c067e" providerId="ADAL" clId="{E9897ADF-55C9-406B-91A8-812F670D426B}" dt="2023-04-17T10:08:05.846" v="350" actId="21"/>
          <ac:spMkLst>
            <pc:docMk/>
            <pc:sldMk cId="3889509280" sldId="272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3889509280" sldId="272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3889509280" sldId="272"/>
            <ac:spMk id="6" creationId="{C3B03894-EE89-D3B7-29A0-3C1289AFA4AD}"/>
          </ac:spMkLst>
        </pc:spChg>
      </pc:sldChg>
      <pc:sldChg chg="addSp delSp modSp mod">
        <pc:chgData name="Cornia Nicholas" userId="44251fff-3e29-4d5a-88af-d70ba71c067e" providerId="ADAL" clId="{E9897ADF-55C9-406B-91A8-812F670D426B}" dt="2023-04-20T06:57:34.526" v="1590" actId="1076"/>
        <pc:sldMkLst>
          <pc:docMk/>
          <pc:sldMk cId="4036241334" sldId="273"/>
        </pc:sldMkLst>
        <pc:spChg chg="mod">
          <ac:chgData name="Cornia Nicholas" userId="44251fff-3e29-4d5a-88af-d70ba71c067e" providerId="ADAL" clId="{E9897ADF-55C9-406B-91A8-812F670D426B}" dt="2023-04-20T06:52:35.384" v="1548" actId="20577"/>
          <ac:spMkLst>
            <pc:docMk/>
            <pc:sldMk cId="4036241334" sldId="273"/>
            <ac:spMk id="2" creationId="{4B757B72-F418-9EF7-D1C8-5A0E6A77897F}"/>
          </ac:spMkLst>
        </pc:spChg>
        <pc:spChg chg="del mod">
          <ac:chgData name="Cornia Nicholas" userId="44251fff-3e29-4d5a-88af-d70ba71c067e" providerId="ADAL" clId="{E9897ADF-55C9-406B-91A8-812F670D426B}" dt="2023-04-20T06:52:44.181" v="1552" actId="21"/>
          <ac:spMkLst>
            <pc:docMk/>
            <pc:sldMk cId="4036241334" sldId="273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4036241334" sldId="273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4036241334" sldId="273"/>
            <ac:spMk id="6" creationId="{C3B03894-EE89-D3B7-29A0-3C1289AFA4AD}"/>
          </ac:spMkLst>
        </pc:spChg>
        <pc:spChg chg="add del mod">
          <ac:chgData name="Cornia Nicholas" userId="44251fff-3e29-4d5a-88af-d70ba71c067e" providerId="ADAL" clId="{E9897ADF-55C9-406B-91A8-812F670D426B}" dt="2023-04-20T06:53:06.249" v="1559" actId="21"/>
          <ac:spMkLst>
            <pc:docMk/>
            <pc:sldMk cId="4036241334" sldId="273"/>
            <ac:spMk id="12" creationId="{38F5F432-BFA2-5B25-BC8C-EA0E4228442A}"/>
          </ac:spMkLst>
        </pc:spChg>
        <pc:picChg chg="add mod">
          <ac:chgData name="Cornia Nicholas" userId="44251fff-3e29-4d5a-88af-d70ba71c067e" providerId="ADAL" clId="{E9897ADF-55C9-406B-91A8-812F670D426B}" dt="2023-04-20T06:57:16.867" v="1583" actId="1076"/>
          <ac:picMkLst>
            <pc:docMk/>
            <pc:sldMk cId="4036241334" sldId="273"/>
            <ac:picMk id="9" creationId="{EE3BE172-7B02-95A1-370D-8F66F0E717D4}"/>
          </ac:picMkLst>
        </pc:picChg>
        <pc:picChg chg="mod">
          <ac:chgData name="Cornia Nicholas" userId="44251fff-3e29-4d5a-88af-d70ba71c067e" providerId="ADAL" clId="{E9897ADF-55C9-406B-91A8-812F670D426B}" dt="2023-04-20T06:57:27.562" v="1588" actId="1076"/>
          <ac:picMkLst>
            <pc:docMk/>
            <pc:sldMk cId="4036241334" sldId="273"/>
            <ac:picMk id="10" creationId="{85995602-9671-955C-C196-A638D0A4DBCB}"/>
          </ac:picMkLst>
        </pc:picChg>
        <pc:picChg chg="mod">
          <ac:chgData name="Cornia Nicholas" userId="44251fff-3e29-4d5a-88af-d70ba71c067e" providerId="ADAL" clId="{E9897ADF-55C9-406B-91A8-812F670D426B}" dt="2023-04-20T06:57:21.720" v="1586" actId="1076"/>
          <ac:picMkLst>
            <pc:docMk/>
            <pc:sldMk cId="4036241334" sldId="273"/>
            <ac:picMk id="13" creationId="{C008D4C8-8A79-4926-BC85-765C2A518388}"/>
          </ac:picMkLst>
        </pc:picChg>
        <pc:picChg chg="add mod">
          <ac:chgData name="Cornia Nicholas" userId="44251fff-3e29-4d5a-88af-d70ba71c067e" providerId="ADAL" clId="{E9897ADF-55C9-406B-91A8-812F670D426B}" dt="2023-04-20T06:56:31.996" v="1567" actId="1076"/>
          <ac:picMkLst>
            <pc:docMk/>
            <pc:sldMk cId="4036241334" sldId="273"/>
            <ac:picMk id="15" creationId="{D4478492-EC2F-119F-EFAE-B785FE6D0AEE}"/>
          </ac:picMkLst>
        </pc:picChg>
        <pc:picChg chg="mod">
          <ac:chgData name="Cornia Nicholas" userId="44251fff-3e29-4d5a-88af-d70ba71c067e" providerId="ADAL" clId="{E9897ADF-55C9-406B-91A8-812F670D426B}" dt="2023-04-20T06:53:09.491" v="1560" actId="1076"/>
          <ac:picMkLst>
            <pc:docMk/>
            <pc:sldMk cId="4036241334" sldId="273"/>
            <ac:picMk id="17" creationId="{4110A612-2615-E323-0F57-593848CE2DDD}"/>
          </ac:picMkLst>
        </pc:picChg>
        <pc:picChg chg="add mod">
          <ac:chgData name="Cornia Nicholas" userId="44251fff-3e29-4d5a-88af-d70ba71c067e" providerId="ADAL" clId="{E9897ADF-55C9-406B-91A8-812F670D426B}" dt="2023-04-20T06:57:34.526" v="1590" actId="1076"/>
          <ac:picMkLst>
            <pc:docMk/>
            <pc:sldMk cId="4036241334" sldId="273"/>
            <ac:picMk id="18" creationId="{6D104B06-5103-03A9-6897-775CC966C71D}"/>
          </ac:picMkLst>
        </pc:picChg>
        <pc:picChg chg="mod">
          <ac:chgData name="Cornia Nicholas" userId="44251fff-3e29-4d5a-88af-d70ba71c067e" providerId="ADAL" clId="{E9897ADF-55C9-406B-91A8-812F670D426B}" dt="2023-04-20T06:53:12.571" v="1561" actId="1076"/>
          <ac:picMkLst>
            <pc:docMk/>
            <pc:sldMk cId="4036241334" sldId="273"/>
            <ac:picMk id="19" creationId="{3B985613-7565-C813-6B8D-D0E786EA668F}"/>
          </ac:picMkLst>
        </pc:picChg>
        <pc:picChg chg="add mod modCrop">
          <ac:chgData name="Cornia Nicholas" userId="44251fff-3e29-4d5a-88af-d70ba71c067e" providerId="ADAL" clId="{E9897ADF-55C9-406B-91A8-812F670D426B}" dt="2023-04-20T06:57:33.272" v="1589" actId="1076"/>
          <ac:picMkLst>
            <pc:docMk/>
            <pc:sldMk cId="4036241334" sldId="273"/>
            <ac:picMk id="21" creationId="{A589725D-F606-D8FD-C19A-4F00E85580A0}"/>
          </ac:picMkLst>
        </pc:picChg>
      </pc:sldChg>
      <pc:sldChg chg="addSp modSp mod">
        <pc:chgData name="Cornia Nicholas" userId="44251fff-3e29-4d5a-88af-d70ba71c067e" providerId="ADAL" clId="{E9897ADF-55C9-406B-91A8-812F670D426B}" dt="2023-04-21T07:12:29.205" v="1925" actId="14100"/>
        <pc:sldMkLst>
          <pc:docMk/>
          <pc:sldMk cId="4238462230" sldId="274"/>
        </pc:sldMkLst>
        <pc:spChg chg="mod">
          <ac:chgData name="Cornia Nicholas" userId="44251fff-3e29-4d5a-88af-d70ba71c067e" providerId="ADAL" clId="{E9897ADF-55C9-406B-91A8-812F670D426B}" dt="2023-04-21T07:06:24.906" v="1742" actId="255"/>
          <ac:spMkLst>
            <pc:docMk/>
            <pc:sldMk cId="4238462230" sldId="274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4238462230" sldId="274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4238462230" sldId="274"/>
            <ac:spMk id="6" creationId="{C3B03894-EE89-D3B7-29A0-3C1289AFA4AD}"/>
          </ac:spMkLst>
        </pc:spChg>
        <pc:picChg chg="mod">
          <ac:chgData name="Cornia Nicholas" userId="44251fff-3e29-4d5a-88af-d70ba71c067e" providerId="ADAL" clId="{E9897ADF-55C9-406B-91A8-812F670D426B}" dt="2023-04-21T07:12:29.205" v="1925" actId="14100"/>
          <ac:picMkLst>
            <pc:docMk/>
            <pc:sldMk cId="4238462230" sldId="274"/>
            <ac:picMk id="10" creationId="{E17ABB6F-E524-C2A6-FF60-48DFD3812725}"/>
          </ac:picMkLst>
        </pc:picChg>
        <pc:picChg chg="mod">
          <ac:chgData name="Cornia Nicholas" userId="44251fff-3e29-4d5a-88af-d70ba71c067e" providerId="ADAL" clId="{E9897ADF-55C9-406B-91A8-812F670D426B}" dt="2023-04-21T07:06:43.864" v="1748" actId="1076"/>
          <ac:picMkLst>
            <pc:docMk/>
            <pc:sldMk cId="4238462230" sldId="274"/>
            <ac:picMk id="11" creationId="{34965386-CC7A-7C3E-535C-C719DD41FCBA}"/>
          </ac:picMkLst>
        </pc:picChg>
      </pc:sldChg>
      <pc:sldChg chg="addSp del">
        <pc:chgData name="Cornia Nicholas" userId="44251fff-3e29-4d5a-88af-d70ba71c067e" providerId="ADAL" clId="{E9897ADF-55C9-406B-91A8-812F670D426B}" dt="2023-04-17T09:57:50.275" v="317" actId="2696"/>
        <pc:sldMkLst>
          <pc:docMk/>
          <pc:sldMk cId="3317527969" sldId="275"/>
        </pc:sldMkLst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3317527969" sldId="275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3317527969" sldId="275"/>
            <ac:spMk id="6" creationId="{C3B03894-EE89-D3B7-29A0-3C1289AFA4AD}"/>
          </ac:spMkLst>
        </pc:spChg>
      </pc:sldChg>
      <pc:sldChg chg="addSp del">
        <pc:chgData name="Cornia Nicholas" userId="44251fff-3e29-4d5a-88af-d70ba71c067e" providerId="ADAL" clId="{E9897ADF-55C9-406B-91A8-812F670D426B}" dt="2023-04-17T09:57:53.186" v="318" actId="2696"/>
        <pc:sldMkLst>
          <pc:docMk/>
          <pc:sldMk cId="1601721306" sldId="276"/>
        </pc:sldMkLst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1601721306" sldId="276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1601721306" sldId="276"/>
            <ac:spMk id="6" creationId="{C3B03894-EE89-D3B7-29A0-3C1289AFA4AD}"/>
          </ac:spMkLst>
        </pc:spChg>
      </pc:sldChg>
      <pc:sldChg chg="addSp modSp mod">
        <pc:chgData name="Cornia Nicholas" userId="44251fff-3e29-4d5a-88af-d70ba71c067e" providerId="ADAL" clId="{E9897ADF-55C9-406B-91A8-812F670D426B}" dt="2023-04-20T07:04:22.478" v="1702" actId="20577"/>
        <pc:sldMkLst>
          <pc:docMk/>
          <pc:sldMk cId="1432892622" sldId="277"/>
        </pc:sldMkLst>
        <pc:spChg chg="mod">
          <ac:chgData name="Cornia Nicholas" userId="44251fff-3e29-4d5a-88af-d70ba71c067e" providerId="ADAL" clId="{E9897ADF-55C9-406B-91A8-812F670D426B}" dt="2023-04-20T07:04:22.478" v="1702" actId="20577"/>
          <ac:spMkLst>
            <pc:docMk/>
            <pc:sldMk cId="1432892622" sldId="277"/>
            <ac:spMk id="2" creationId="{4B757B72-F418-9EF7-D1C8-5A0E6A77897F}"/>
          </ac:spMkLst>
        </pc:spChg>
        <pc:spChg chg="mod">
          <ac:chgData name="Cornia Nicholas" userId="44251fff-3e29-4d5a-88af-d70ba71c067e" providerId="ADAL" clId="{E9897ADF-55C9-406B-91A8-812F670D426B}" dt="2023-04-18T07:16:34.984" v="1433" actId="20577"/>
          <ac:spMkLst>
            <pc:docMk/>
            <pc:sldMk cId="1432892622" sldId="277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1432892622" sldId="277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1432892622" sldId="277"/>
            <ac:spMk id="6" creationId="{C3B03894-EE89-D3B7-29A0-3C1289AFA4AD}"/>
          </ac:spMkLst>
        </pc:spChg>
      </pc:sldChg>
      <pc:sldChg chg="addSp modSp mod ord">
        <pc:chgData name="Cornia Nicholas" userId="44251fff-3e29-4d5a-88af-d70ba71c067e" providerId="ADAL" clId="{E9897ADF-55C9-406B-91A8-812F670D426B}" dt="2023-04-20T07:05:42.452" v="1721"/>
        <pc:sldMkLst>
          <pc:docMk/>
          <pc:sldMk cId="3518540968" sldId="278"/>
        </pc:sldMkLst>
        <pc:spChg chg="mod">
          <ac:chgData name="Cornia Nicholas" userId="44251fff-3e29-4d5a-88af-d70ba71c067e" providerId="ADAL" clId="{E9897ADF-55C9-406B-91A8-812F670D426B}" dt="2023-04-17T09:45:37.277" v="27" actId="20577"/>
          <ac:spMkLst>
            <pc:docMk/>
            <pc:sldMk cId="3518540968" sldId="278"/>
            <ac:spMk id="2" creationId="{4B757B72-F418-9EF7-D1C8-5A0E6A77897F}"/>
          </ac:spMkLst>
        </pc:spChg>
        <pc:spChg chg="mod">
          <ac:chgData name="Cornia Nicholas" userId="44251fff-3e29-4d5a-88af-d70ba71c067e" providerId="ADAL" clId="{E9897ADF-55C9-406B-91A8-812F670D426B}" dt="2023-04-20T07:02:07.007" v="1660" actId="20577"/>
          <ac:spMkLst>
            <pc:docMk/>
            <pc:sldMk cId="3518540968" sldId="278"/>
            <ac:spMk id="3" creationId="{FAD324BE-4514-5FC5-1684-240EEFA1ECA5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3518540968" sldId="278"/>
            <ac:spMk id="4" creationId="{F5B61377-EE5C-436A-FEDE-0068E4B004D2}"/>
          </ac:spMkLst>
        </pc:spChg>
        <pc:spChg chg="add">
          <ac:chgData name="Cornia Nicholas" userId="44251fff-3e29-4d5a-88af-d70ba71c067e" providerId="ADAL" clId="{E9897ADF-55C9-406B-91A8-812F670D426B}" dt="2023-04-17T09:15:25.785" v="0"/>
          <ac:spMkLst>
            <pc:docMk/>
            <pc:sldMk cId="3518540968" sldId="278"/>
            <ac:spMk id="6" creationId="{C3B03894-EE89-D3B7-29A0-3C1289AFA4AD}"/>
          </ac:spMkLst>
        </pc:spChg>
        <pc:picChg chg="add mod modCrop">
          <ac:chgData name="Cornia Nicholas" userId="44251fff-3e29-4d5a-88af-d70ba71c067e" providerId="ADAL" clId="{E9897ADF-55C9-406B-91A8-812F670D426B}" dt="2023-04-17T09:55:59.275" v="316" actId="1076"/>
          <ac:picMkLst>
            <pc:docMk/>
            <pc:sldMk cId="3518540968" sldId="278"/>
            <ac:picMk id="10" creationId="{FC068758-71DA-AC78-60EF-A8DE5B42F9C4}"/>
          </ac:picMkLst>
        </pc:picChg>
      </pc:sldChg>
      <pc:sldChg chg="addSp delSp modSp add mod modNotesTx">
        <pc:chgData name="Cornia Nicholas" userId="44251fff-3e29-4d5a-88af-d70ba71c067e" providerId="ADAL" clId="{E9897ADF-55C9-406B-91A8-812F670D426B}" dt="2023-04-21T07:16:03.080" v="1934" actId="14100"/>
        <pc:sldMkLst>
          <pc:docMk/>
          <pc:sldMk cId="2697616149" sldId="279"/>
        </pc:sldMkLst>
        <pc:spChg chg="mod">
          <ac:chgData name="Cornia Nicholas" userId="44251fff-3e29-4d5a-88af-d70ba71c067e" providerId="ADAL" clId="{E9897ADF-55C9-406B-91A8-812F670D426B}" dt="2023-04-20T07:03:16.916" v="1686" actId="20577"/>
          <ac:spMkLst>
            <pc:docMk/>
            <pc:sldMk cId="2697616149" sldId="279"/>
            <ac:spMk id="2" creationId="{4B757B72-F418-9EF7-D1C8-5A0E6A77897F}"/>
          </ac:spMkLst>
        </pc:spChg>
        <pc:spChg chg="add mod">
          <ac:chgData name="Cornia Nicholas" userId="44251fff-3e29-4d5a-88af-d70ba71c067e" providerId="ADAL" clId="{E9897ADF-55C9-406B-91A8-812F670D426B}" dt="2023-04-20T07:03:55.365" v="1691" actId="1076"/>
          <ac:spMkLst>
            <pc:docMk/>
            <pc:sldMk cId="2697616149" sldId="279"/>
            <ac:spMk id="3" creationId="{2092F0E7-BB2E-CE9C-07BD-30D4AB01A2C0}"/>
          </ac:spMkLst>
        </pc:spChg>
        <pc:spChg chg="del">
          <ac:chgData name="Cornia Nicholas" userId="44251fff-3e29-4d5a-88af-d70ba71c067e" providerId="ADAL" clId="{E9897ADF-55C9-406B-91A8-812F670D426B}" dt="2023-04-17T10:52:28.450" v="762" actId="21"/>
          <ac:spMkLst>
            <pc:docMk/>
            <pc:sldMk cId="2697616149" sldId="279"/>
            <ac:spMk id="3" creationId="{FAD324BE-4514-5FC5-1684-240EEFA1ECA5}"/>
          </ac:spMkLst>
        </pc:spChg>
        <pc:spChg chg="del">
          <ac:chgData name="Cornia Nicholas" userId="44251fff-3e29-4d5a-88af-d70ba71c067e" providerId="ADAL" clId="{E9897ADF-55C9-406B-91A8-812F670D426B}" dt="2023-04-17T10:52:32.165" v="763" actId="21"/>
          <ac:spMkLst>
            <pc:docMk/>
            <pc:sldMk cId="2697616149" sldId="279"/>
            <ac:spMk id="10" creationId="{2AB9DAE7-405D-5816-2448-257B4DCC7CEC}"/>
          </ac:spMkLst>
        </pc:spChg>
        <pc:spChg chg="add del mod">
          <ac:chgData name="Cornia Nicholas" userId="44251fff-3e29-4d5a-88af-d70ba71c067e" providerId="ADAL" clId="{E9897ADF-55C9-406B-91A8-812F670D426B}" dt="2023-04-20T06:51:59.414" v="1538" actId="21"/>
          <ac:spMkLst>
            <pc:docMk/>
            <pc:sldMk cId="2697616149" sldId="279"/>
            <ac:spMk id="11" creationId="{6DD0B12C-631D-E838-AF22-66BE26528E9F}"/>
          </ac:spMkLst>
        </pc:spChg>
        <pc:picChg chg="add del mod">
          <ac:chgData name="Cornia Nicholas" userId="44251fff-3e29-4d5a-88af-d70ba71c067e" providerId="ADAL" clId="{E9897ADF-55C9-406B-91A8-812F670D426B}" dt="2023-04-17T10:52:59.942" v="781" actId="21"/>
          <ac:picMkLst>
            <pc:docMk/>
            <pc:sldMk cId="2697616149" sldId="279"/>
            <ac:picMk id="13" creationId="{DEC3215A-EB15-66B8-6193-E72160A5FC00}"/>
          </ac:picMkLst>
        </pc:picChg>
        <pc:picChg chg="add mod modCrop">
          <ac:chgData name="Cornia Nicholas" userId="44251fff-3e29-4d5a-88af-d70ba71c067e" providerId="ADAL" clId="{E9897ADF-55C9-406B-91A8-812F670D426B}" dt="2023-04-21T07:16:03.080" v="1934" actId="14100"/>
          <ac:picMkLst>
            <pc:docMk/>
            <pc:sldMk cId="2697616149" sldId="279"/>
            <ac:picMk id="15" creationId="{DB5F3BAC-6210-64D7-AABF-FFEEAAE2F8CA}"/>
          </ac:picMkLst>
        </pc:picChg>
      </pc:sldChg>
    </pc:docChg>
  </pc:docChgLst>
  <pc:docChgLst>
    <pc:chgData name="Lebbe Pauline" userId="S::p104651@ap.be::52a3cc02-3eff-402b-9b2b-7e3188781920" providerId="AD" clId="Web-{4D68498C-DDE0-8977-1238-488F1A3BB317}"/>
    <pc:docChg chg="modSld">
      <pc:chgData name="Lebbe Pauline" userId="S::p104651@ap.be::52a3cc02-3eff-402b-9b2b-7e3188781920" providerId="AD" clId="Web-{4D68498C-DDE0-8977-1238-488F1A3BB317}" dt="2023-03-24T10:01:55.414" v="15" actId="20577"/>
      <pc:docMkLst>
        <pc:docMk/>
      </pc:docMkLst>
      <pc:sldChg chg="modSp">
        <pc:chgData name="Lebbe Pauline" userId="S::p104651@ap.be::52a3cc02-3eff-402b-9b2b-7e3188781920" providerId="AD" clId="Web-{4D68498C-DDE0-8977-1238-488F1A3BB317}" dt="2023-03-24T10:00:00.640" v="7" actId="20577"/>
        <pc:sldMkLst>
          <pc:docMk/>
          <pc:sldMk cId="396586884" sldId="268"/>
        </pc:sldMkLst>
        <pc:spChg chg="mod">
          <ac:chgData name="Lebbe Pauline" userId="S::p104651@ap.be::52a3cc02-3eff-402b-9b2b-7e3188781920" providerId="AD" clId="Web-{4D68498C-DDE0-8977-1238-488F1A3BB317}" dt="2023-03-24T10:00:00.640" v="7" actId="20577"/>
          <ac:spMkLst>
            <pc:docMk/>
            <pc:sldMk cId="396586884" sldId="268"/>
            <ac:spMk id="3" creationId="{FAD324BE-4514-5FC5-1684-240EEFA1ECA5}"/>
          </ac:spMkLst>
        </pc:spChg>
      </pc:sldChg>
      <pc:sldChg chg="modSp">
        <pc:chgData name="Lebbe Pauline" userId="S::p104651@ap.be::52a3cc02-3eff-402b-9b2b-7e3188781920" providerId="AD" clId="Web-{4D68498C-DDE0-8977-1238-488F1A3BB317}" dt="2023-03-24T09:59:50.093" v="4" actId="20577"/>
        <pc:sldMkLst>
          <pc:docMk/>
          <pc:sldMk cId="776022887" sldId="269"/>
        </pc:sldMkLst>
        <pc:spChg chg="mod">
          <ac:chgData name="Lebbe Pauline" userId="S::p104651@ap.be::52a3cc02-3eff-402b-9b2b-7e3188781920" providerId="AD" clId="Web-{4D68498C-DDE0-8977-1238-488F1A3BB317}" dt="2023-03-24T09:59:50.093" v="4" actId="20577"/>
          <ac:spMkLst>
            <pc:docMk/>
            <pc:sldMk cId="776022887" sldId="269"/>
            <ac:spMk id="3" creationId="{FAD324BE-4514-5FC5-1684-240EEFA1ECA5}"/>
          </ac:spMkLst>
        </pc:spChg>
      </pc:sldChg>
      <pc:sldChg chg="modSp">
        <pc:chgData name="Lebbe Pauline" userId="S::p104651@ap.be::52a3cc02-3eff-402b-9b2b-7e3188781920" providerId="AD" clId="Web-{4D68498C-DDE0-8977-1238-488F1A3BB317}" dt="2023-03-24T09:59:41.154" v="3" actId="20577"/>
        <pc:sldMkLst>
          <pc:docMk/>
          <pc:sldMk cId="2028713868" sldId="270"/>
        </pc:sldMkLst>
        <pc:spChg chg="mod">
          <ac:chgData name="Lebbe Pauline" userId="S::p104651@ap.be::52a3cc02-3eff-402b-9b2b-7e3188781920" providerId="AD" clId="Web-{4D68498C-DDE0-8977-1238-488F1A3BB317}" dt="2023-03-24T09:59:41.154" v="3" actId="20577"/>
          <ac:spMkLst>
            <pc:docMk/>
            <pc:sldMk cId="2028713868" sldId="270"/>
            <ac:spMk id="3" creationId="{FAD324BE-4514-5FC5-1684-240EEFA1ECA5}"/>
          </ac:spMkLst>
        </pc:spChg>
      </pc:sldChg>
      <pc:sldChg chg="modSp">
        <pc:chgData name="Lebbe Pauline" userId="S::p104651@ap.be::52a3cc02-3eff-402b-9b2b-7e3188781920" providerId="AD" clId="Web-{4D68498C-DDE0-8977-1238-488F1A3BB317}" dt="2023-03-24T10:01:55.414" v="15" actId="20577"/>
        <pc:sldMkLst>
          <pc:docMk/>
          <pc:sldMk cId="1219885901" sldId="271"/>
        </pc:sldMkLst>
        <pc:spChg chg="mod">
          <ac:chgData name="Lebbe Pauline" userId="S::p104651@ap.be::52a3cc02-3eff-402b-9b2b-7e3188781920" providerId="AD" clId="Web-{4D68498C-DDE0-8977-1238-488F1A3BB317}" dt="2023-03-24T10:01:55.414" v="15" actId="20577"/>
          <ac:spMkLst>
            <pc:docMk/>
            <pc:sldMk cId="1219885901" sldId="271"/>
            <ac:spMk id="3" creationId="{FAD324BE-4514-5FC5-1684-240EEFA1ECA5}"/>
          </ac:spMkLst>
        </pc:spChg>
      </pc:sldChg>
    </pc:docChg>
  </pc:docChgLst>
  <pc:docChgLst>
    <pc:chgData name="Cornia Nicholas" userId="44251fff-3e29-4d5a-88af-d70ba71c067e" providerId="ADAL" clId="{1EFE6DE8-16D1-44CF-BE18-0FA58D72C506}"/>
    <pc:docChg chg="custSel modSld">
      <pc:chgData name="Cornia Nicholas" userId="44251fff-3e29-4d5a-88af-d70ba71c067e" providerId="ADAL" clId="{1EFE6DE8-16D1-44CF-BE18-0FA58D72C506}" dt="2022-11-07T11:39:53.193" v="877" actId="14100"/>
      <pc:docMkLst>
        <pc:docMk/>
      </pc:docMkLst>
      <pc:sldChg chg="modSp mod">
        <pc:chgData name="Cornia Nicholas" userId="44251fff-3e29-4d5a-88af-d70ba71c067e" providerId="ADAL" clId="{1EFE6DE8-16D1-44CF-BE18-0FA58D72C506}" dt="2022-11-07T11:25:50.532" v="108" actId="20577"/>
        <pc:sldMkLst>
          <pc:docMk/>
          <pc:sldMk cId="2733694899" sldId="257"/>
        </pc:sldMkLst>
        <pc:spChg chg="mod">
          <ac:chgData name="Cornia Nicholas" userId="44251fff-3e29-4d5a-88af-d70ba71c067e" providerId="ADAL" clId="{1EFE6DE8-16D1-44CF-BE18-0FA58D72C506}" dt="2022-11-07T11:25:50.532" v="108" actId="20577"/>
          <ac:spMkLst>
            <pc:docMk/>
            <pc:sldMk cId="2733694899" sldId="257"/>
            <ac:spMk id="3" creationId="{FAD324BE-4514-5FC5-1684-240EEFA1ECA5}"/>
          </ac:spMkLst>
        </pc:spChg>
      </pc:sldChg>
      <pc:sldChg chg="modSp mod">
        <pc:chgData name="Cornia Nicholas" userId="44251fff-3e29-4d5a-88af-d70ba71c067e" providerId="ADAL" clId="{1EFE6DE8-16D1-44CF-BE18-0FA58D72C506}" dt="2022-11-07T11:26:06.578" v="109" actId="14100"/>
        <pc:sldMkLst>
          <pc:docMk/>
          <pc:sldMk cId="1174880877" sldId="258"/>
        </pc:sldMkLst>
        <pc:picChg chg="mod">
          <ac:chgData name="Cornia Nicholas" userId="44251fff-3e29-4d5a-88af-d70ba71c067e" providerId="ADAL" clId="{1EFE6DE8-16D1-44CF-BE18-0FA58D72C506}" dt="2022-11-07T11:26:06.578" v="109" actId="14100"/>
          <ac:picMkLst>
            <pc:docMk/>
            <pc:sldMk cId="1174880877" sldId="258"/>
            <ac:picMk id="9" creationId="{0E6D2CE7-B680-006B-1CF2-5597C55D3E41}"/>
          </ac:picMkLst>
        </pc:picChg>
      </pc:sldChg>
      <pc:sldChg chg="modSp mod">
        <pc:chgData name="Cornia Nicholas" userId="44251fff-3e29-4d5a-88af-d70ba71c067e" providerId="ADAL" clId="{1EFE6DE8-16D1-44CF-BE18-0FA58D72C506}" dt="2022-11-07T11:27:41.025" v="204" actId="20577"/>
        <pc:sldMkLst>
          <pc:docMk/>
          <pc:sldMk cId="2883007941" sldId="259"/>
        </pc:sldMkLst>
        <pc:spChg chg="mod">
          <ac:chgData name="Cornia Nicholas" userId="44251fff-3e29-4d5a-88af-d70ba71c067e" providerId="ADAL" clId="{1EFE6DE8-16D1-44CF-BE18-0FA58D72C506}" dt="2022-11-07T11:27:41.025" v="204" actId="20577"/>
          <ac:spMkLst>
            <pc:docMk/>
            <pc:sldMk cId="2883007941" sldId="259"/>
            <ac:spMk id="3" creationId="{FAD324BE-4514-5FC5-1684-240EEFA1ECA5}"/>
          </ac:spMkLst>
        </pc:spChg>
      </pc:sldChg>
      <pc:sldChg chg="modSp mod">
        <pc:chgData name="Cornia Nicholas" userId="44251fff-3e29-4d5a-88af-d70ba71c067e" providerId="ADAL" clId="{1EFE6DE8-16D1-44CF-BE18-0FA58D72C506}" dt="2022-11-07T11:28:18.969" v="213" actId="20577"/>
        <pc:sldMkLst>
          <pc:docMk/>
          <pc:sldMk cId="3603770868" sldId="261"/>
        </pc:sldMkLst>
        <pc:spChg chg="mod">
          <ac:chgData name="Cornia Nicholas" userId="44251fff-3e29-4d5a-88af-d70ba71c067e" providerId="ADAL" clId="{1EFE6DE8-16D1-44CF-BE18-0FA58D72C506}" dt="2022-11-07T11:28:18.969" v="213" actId="20577"/>
          <ac:spMkLst>
            <pc:docMk/>
            <pc:sldMk cId="3603770868" sldId="261"/>
            <ac:spMk id="3" creationId="{FAD324BE-4514-5FC5-1684-240EEFA1ECA5}"/>
          </ac:spMkLst>
        </pc:spChg>
      </pc:sldChg>
      <pc:sldChg chg="addSp delSp modSp mod">
        <pc:chgData name="Cornia Nicholas" userId="44251fff-3e29-4d5a-88af-d70ba71c067e" providerId="ADAL" clId="{1EFE6DE8-16D1-44CF-BE18-0FA58D72C506}" dt="2022-11-07T11:39:53.193" v="877" actId="14100"/>
        <pc:sldMkLst>
          <pc:docMk/>
          <pc:sldMk cId="698657644" sldId="263"/>
        </pc:sldMkLst>
        <pc:spChg chg="del mod">
          <ac:chgData name="Cornia Nicholas" userId="44251fff-3e29-4d5a-88af-d70ba71c067e" providerId="ADAL" clId="{1EFE6DE8-16D1-44CF-BE18-0FA58D72C506}" dt="2022-11-07T11:39:21.447" v="870" actId="21"/>
          <ac:spMkLst>
            <pc:docMk/>
            <pc:sldMk cId="698657644" sldId="263"/>
            <ac:spMk id="3" creationId="{FAD324BE-4514-5FC5-1684-240EEFA1ECA5}"/>
          </ac:spMkLst>
        </pc:spChg>
        <pc:graphicFrameChg chg="add mod modGraphic">
          <ac:chgData name="Cornia Nicholas" userId="44251fff-3e29-4d5a-88af-d70ba71c067e" providerId="ADAL" clId="{1EFE6DE8-16D1-44CF-BE18-0FA58D72C506}" dt="2022-11-07T11:39:53.193" v="877" actId="14100"/>
          <ac:graphicFrameMkLst>
            <pc:docMk/>
            <pc:sldMk cId="698657644" sldId="263"/>
            <ac:graphicFrameMk id="8" creationId="{9084AD7D-E7FA-3991-A2A8-BAEEAD29DA7E}"/>
          </ac:graphicFrameMkLst>
        </pc:graphicFrameChg>
        <pc:picChg chg="mod">
          <ac:chgData name="Cornia Nicholas" userId="44251fff-3e29-4d5a-88af-d70ba71c067e" providerId="ADAL" clId="{1EFE6DE8-16D1-44CF-BE18-0FA58D72C506}" dt="2022-11-07T11:38:03.100" v="855" actId="1076"/>
          <ac:picMkLst>
            <pc:docMk/>
            <pc:sldMk cId="698657644" sldId="263"/>
            <ac:picMk id="9" creationId="{0E6D2CE7-B680-006B-1CF2-5597C55D3E41}"/>
          </ac:picMkLst>
        </pc:picChg>
      </pc:sldChg>
    </pc:docChg>
  </pc:docChgLst>
  <pc:docChgLst>
    <pc:chgData name="Cornia Nicholas" userId="44251fff-3e29-4d5a-88af-d70ba71c067e" providerId="ADAL" clId="{CAD30770-20F2-44AE-9D97-3A4BFBC618A7}"/>
    <pc:docChg chg="custSel modSld">
      <pc:chgData name="Cornia Nicholas" userId="44251fff-3e29-4d5a-88af-d70ba71c067e" providerId="ADAL" clId="{CAD30770-20F2-44AE-9D97-3A4BFBC618A7}" dt="2022-11-14T13:20:16.159" v="314" actId="1076"/>
      <pc:docMkLst>
        <pc:docMk/>
      </pc:docMkLst>
      <pc:sldChg chg="addSp modSp mod">
        <pc:chgData name="Cornia Nicholas" userId="44251fff-3e29-4d5a-88af-d70ba71c067e" providerId="ADAL" clId="{CAD30770-20F2-44AE-9D97-3A4BFBC618A7}" dt="2022-11-14T13:20:16.159" v="314" actId="1076"/>
        <pc:sldMkLst>
          <pc:docMk/>
          <pc:sldMk cId="2047236751" sldId="264"/>
        </pc:sldMkLst>
        <pc:spChg chg="mod">
          <ac:chgData name="Cornia Nicholas" userId="44251fff-3e29-4d5a-88af-d70ba71c067e" providerId="ADAL" clId="{CAD30770-20F2-44AE-9D97-3A4BFBC618A7}" dt="2022-11-14T13:17:31.043" v="287" actId="20577"/>
          <ac:spMkLst>
            <pc:docMk/>
            <pc:sldMk cId="2047236751" sldId="264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CAD30770-20F2-44AE-9D97-3A4BFBC618A7}" dt="2022-11-14T13:19:33.566" v="303" actId="1076"/>
          <ac:picMkLst>
            <pc:docMk/>
            <pc:sldMk cId="2047236751" sldId="264"/>
            <ac:picMk id="9" creationId="{472365D8-8096-3481-96E8-F12C042BD3E1}"/>
          </ac:picMkLst>
        </pc:picChg>
        <pc:picChg chg="mod">
          <ac:chgData name="Cornia Nicholas" userId="44251fff-3e29-4d5a-88af-d70ba71c067e" providerId="ADAL" clId="{CAD30770-20F2-44AE-9D97-3A4BFBC618A7}" dt="2022-11-14T13:20:16.159" v="314" actId="1076"/>
          <ac:picMkLst>
            <pc:docMk/>
            <pc:sldMk cId="2047236751" sldId="264"/>
            <ac:picMk id="10" creationId="{347D283E-753A-A29B-E265-DEC1A6406AA8}"/>
          </ac:picMkLst>
        </pc:picChg>
        <pc:picChg chg="mod">
          <ac:chgData name="Cornia Nicholas" userId="44251fff-3e29-4d5a-88af-d70ba71c067e" providerId="ADAL" clId="{CAD30770-20F2-44AE-9D97-3A4BFBC618A7}" dt="2022-11-14T13:20:00.287" v="312" actId="1076"/>
          <ac:picMkLst>
            <pc:docMk/>
            <pc:sldMk cId="2047236751" sldId="264"/>
            <ac:picMk id="12" creationId="{AB0D1874-D81B-3EF5-1B67-85F90F753F00}"/>
          </ac:picMkLst>
        </pc:picChg>
        <pc:picChg chg="add mod">
          <ac:chgData name="Cornia Nicholas" userId="44251fff-3e29-4d5a-88af-d70ba71c067e" providerId="ADAL" clId="{CAD30770-20F2-44AE-9D97-3A4BFBC618A7}" dt="2022-11-14T13:19:54.039" v="311" actId="1076"/>
          <ac:picMkLst>
            <pc:docMk/>
            <pc:sldMk cId="2047236751" sldId="264"/>
            <ac:picMk id="13" creationId="{C16BCDE8-1C2B-5920-8743-E2284836C818}"/>
          </ac:picMkLst>
        </pc:picChg>
        <pc:picChg chg="mod">
          <ac:chgData name="Cornia Nicholas" userId="44251fff-3e29-4d5a-88af-d70ba71c067e" providerId="ADAL" clId="{CAD30770-20F2-44AE-9D97-3A4BFBC618A7}" dt="2022-11-14T13:17:45.549" v="291" actId="1076"/>
          <ac:picMkLst>
            <pc:docMk/>
            <pc:sldMk cId="2047236751" sldId="264"/>
            <ac:picMk id="16" creationId="{468F7EEE-7511-154B-9C81-7875B97C88D6}"/>
          </ac:picMkLst>
        </pc:picChg>
        <pc:picChg chg="mod">
          <ac:chgData name="Cornia Nicholas" userId="44251fff-3e29-4d5a-88af-d70ba71c067e" providerId="ADAL" clId="{CAD30770-20F2-44AE-9D97-3A4BFBC618A7}" dt="2022-11-14T13:17:38.219" v="289" actId="1076"/>
          <ac:picMkLst>
            <pc:docMk/>
            <pc:sldMk cId="2047236751" sldId="264"/>
            <ac:picMk id="18" creationId="{0681A839-971B-9418-8501-C7FFBCB6A05A}"/>
          </ac:picMkLst>
        </pc:picChg>
        <pc:picChg chg="mod">
          <ac:chgData name="Cornia Nicholas" userId="44251fff-3e29-4d5a-88af-d70ba71c067e" providerId="ADAL" clId="{CAD30770-20F2-44AE-9D97-3A4BFBC618A7}" dt="2022-11-14T13:17:49.574" v="293" actId="1076"/>
          <ac:picMkLst>
            <pc:docMk/>
            <pc:sldMk cId="2047236751" sldId="264"/>
            <ac:picMk id="20" creationId="{EF43EAFE-5324-A971-B258-F8F57CB77D66}"/>
          </ac:picMkLst>
        </pc:picChg>
      </pc:sldChg>
    </pc:docChg>
  </pc:docChgLst>
  <pc:docChgLst>
    <pc:chgData name="Cornia Nicholas" userId="44251fff-3e29-4d5a-88af-d70ba71c067e" providerId="ADAL" clId="{CE428CE5-EBE9-4C86-A013-1423ACABC4DD}"/>
    <pc:docChg chg="custSel addSld delSld modSld">
      <pc:chgData name="Cornia Nicholas" userId="44251fff-3e29-4d5a-88af-d70ba71c067e" providerId="ADAL" clId="{CE428CE5-EBE9-4C86-A013-1423ACABC4DD}" dt="2023-02-17T09:53:45.824" v="2150" actId="255"/>
      <pc:docMkLst>
        <pc:docMk/>
      </pc:docMkLst>
      <pc:sldChg chg="addSp modSp mod">
        <pc:chgData name="Cornia Nicholas" userId="44251fff-3e29-4d5a-88af-d70ba71c067e" providerId="ADAL" clId="{CE428CE5-EBE9-4C86-A013-1423ACABC4DD}" dt="2023-02-17T08:38:15.404" v="25" actId="255"/>
        <pc:sldMkLst>
          <pc:docMk/>
          <pc:sldMk cId="56836931" sldId="256"/>
        </pc:sldMkLst>
        <pc:spChg chg="mod">
          <ac:chgData name="Cornia Nicholas" userId="44251fff-3e29-4d5a-88af-d70ba71c067e" providerId="ADAL" clId="{CE428CE5-EBE9-4C86-A013-1423ACABC4DD}" dt="2023-02-17T08:38:15.404" v="25" actId="255"/>
          <ac:spMkLst>
            <pc:docMk/>
            <pc:sldMk cId="56836931" sldId="256"/>
            <ac:spMk id="3" creationId="{FAD324BE-4514-5FC5-1684-240EEFA1ECA5}"/>
          </ac:spMkLst>
        </pc:spChg>
        <pc:picChg chg="add mod">
          <ac:chgData name="Cornia Nicholas" userId="44251fff-3e29-4d5a-88af-d70ba71c067e" providerId="ADAL" clId="{CE428CE5-EBE9-4C86-A013-1423ACABC4DD}" dt="2023-02-17T08:36:16.251" v="9" actId="1076"/>
          <ac:picMkLst>
            <pc:docMk/>
            <pc:sldMk cId="56836931" sldId="256"/>
            <ac:picMk id="6" creationId="{B7CBD02C-D4C6-D7FC-12D5-B5021FE72677}"/>
          </ac:picMkLst>
        </pc:picChg>
      </pc:sldChg>
      <pc:sldChg chg="addSp modSp mod">
        <pc:chgData name="Cornia Nicholas" userId="44251fff-3e29-4d5a-88af-d70ba71c067e" providerId="ADAL" clId="{CE428CE5-EBE9-4C86-A013-1423ACABC4DD}" dt="2023-02-17T09:35:45.887" v="1933" actId="20577"/>
        <pc:sldMkLst>
          <pc:docMk/>
          <pc:sldMk cId="2733694899" sldId="257"/>
        </pc:sldMkLst>
        <pc:spChg chg="mod">
          <ac:chgData name="Cornia Nicholas" userId="44251fff-3e29-4d5a-88af-d70ba71c067e" providerId="ADAL" clId="{CE428CE5-EBE9-4C86-A013-1423ACABC4DD}" dt="2023-02-17T08:47:59.643" v="349" actId="255"/>
          <ac:spMkLst>
            <pc:docMk/>
            <pc:sldMk cId="2733694899" sldId="257"/>
            <ac:spMk id="2" creationId="{4B757B72-F418-9EF7-D1C8-5A0E6A77897F}"/>
          </ac:spMkLst>
        </pc:spChg>
        <pc:spChg chg="mod">
          <ac:chgData name="Cornia Nicholas" userId="44251fff-3e29-4d5a-88af-d70ba71c067e" providerId="ADAL" clId="{CE428CE5-EBE9-4C86-A013-1423ACABC4DD}" dt="2023-02-17T09:35:45.887" v="1933" actId="20577"/>
          <ac:spMkLst>
            <pc:docMk/>
            <pc:sldMk cId="2733694899" sldId="257"/>
            <ac:spMk id="3" creationId="{FAD324BE-4514-5FC5-1684-240EEFA1ECA5}"/>
          </ac:spMkLst>
        </pc:spChg>
        <pc:picChg chg="mod">
          <ac:chgData name="Cornia Nicholas" userId="44251fff-3e29-4d5a-88af-d70ba71c067e" providerId="ADAL" clId="{CE428CE5-EBE9-4C86-A013-1423ACABC4DD}" dt="2023-02-17T08:52:55.779" v="659" actId="14100"/>
          <ac:picMkLst>
            <pc:docMk/>
            <pc:sldMk cId="2733694899" sldId="257"/>
            <ac:picMk id="5" creationId="{CA3AE3E9-4669-BAEA-26DC-C011754A0752}"/>
          </ac:picMkLst>
        </pc:picChg>
        <pc:picChg chg="add mod">
          <ac:chgData name="Cornia Nicholas" userId="44251fff-3e29-4d5a-88af-d70ba71c067e" providerId="ADAL" clId="{CE428CE5-EBE9-4C86-A013-1423ACABC4DD}" dt="2023-02-17T08:52:29.861" v="654" actId="1076"/>
          <ac:picMkLst>
            <pc:docMk/>
            <pc:sldMk cId="2733694899" sldId="257"/>
            <ac:picMk id="8" creationId="{7837064A-4525-33A7-B186-7FD99E79BF6D}"/>
          </ac:picMkLst>
        </pc:picChg>
        <pc:picChg chg="mod">
          <ac:chgData name="Cornia Nicholas" userId="44251fff-3e29-4d5a-88af-d70ba71c067e" providerId="ADAL" clId="{CE428CE5-EBE9-4C86-A013-1423ACABC4DD}" dt="2023-02-17T09:14:44.923" v="1616" actId="1076"/>
          <ac:picMkLst>
            <pc:docMk/>
            <pc:sldMk cId="2733694899" sldId="257"/>
            <ac:picMk id="9" creationId="{0E6D2CE7-B680-006B-1CF2-5597C55D3E41}"/>
          </ac:picMkLst>
        </pc:picChg>
      </pc:sldChg>
      <pc:sldChg chg="addSp modSp del">
        <pc:chgData name="Cornia Nicholas" userId="44251fff-3e29-4d5a-88af-d70ba71c067e" providerId="ADAL" clId="{CE428CE5-EBE9-4C86-A013-1423ACABC4DD}" dt="2023-02-17T08:53:09.359" v="660" actId="2696"/>
        <pc:sldMkLst>
          <pc:docMk/>
          <pc:sldMk cId="1174880877" sldId="258"/>
        </pc:sldMkLst>
        <pc:picChg chg="add mod">
          <ac:chgData name="Cornia Nicholas" userId="44251fff-3e29-4d5a-88af-d70ba71c067e" providerId="ADAL" clId="{CE428CE5-EBE9-4C86-A013-1423ACABC4DD}" dt="2023-02-17T08:47:05.561" v="327"/>
          <ac:picMkLst>
            <pc:docMk/>
            <pc:sldMk cId="1174880877" sldId="258"/>
            <ac:picMk id="8" creationId="{B084618F-4802-A515-5FCF-4662A24C57FC}"/>
          </ac:picMkLst>
        </pc:picChg>
      </pc:sldChg>
      <pc:sldChg chg="addSp modSp del">
        <pc:chgData name="Cornia Nicholas" userId="44251fff-3e29-4d5a-88af-d70ba71c067e" providerId="ADAL" clId="{CE428CE5-EBE9-4C86-A013-1423ACABC4DD}" dt="2023-02-17T08:53:11.985" v="661" actId="2696"/>
        <pc:sldMkLst>
          <pc:docMk/>
          <pc:sldMk cId="2883007941" sldId="259"/>
        </pc:sldMkLst>
        <pc:picChg chg="add mod">
          <ac:chgData name="Cornia Nicholas" userId="44251fff-3e29-4d5a-88af-d70ba71c067e" providerId="ADAL" clId="{CE428CE5-EBE9-4C86-A013-1423ACABC4DD}" dt="2023-02-17T08:47:09.500" v="328"/>
          <ac:picMkLst>
            <pc:docMk/>
            <pc:sldMk cId="2883007941" sldId="259"/>
            <ac:picMk id="8" creationId="{8F13CA91-BA55-DFAC-88DB-3560294472CB}"/>
          </ac:picMkLst>
        </pc:picChg>
      </pc:sldChg>
      <pc:sldChg chg="addSp modSp del">
        <pc:chgData name="Cornia Nicholas" userId="44251fff-3e29-4d5a-88af-d70ba71c067e" providerId="ADAL" clId="{CE428CE5-EBE9-4C86-A013-1423ACABC4DD}" dt="2023-02-17T08:53:17.243" v="662" actId="2696"/>
        <pc:sldMkLst>
          <pc:docMk/>
          <pc:sldMk cId="2988709803" sldId="260"/>
        </pc:sldMkLst>
        <pc:picChg chg="add mod">
          <ac:chgData name="Cornia Nicholas" userId="44251fff-3e29-4d5a-88af-d70ba71c067e" providerId="ADAL" clId="{CE428CE5-EBE9-4C86-A013-1423ACABC4DD}" dt="2023-02-17T08:47:12.697" v="329"/>
          <ac:picMkLst>
            <pc:docMk/>
            <pc:sldMk cId="2988709803" sldId="260"/>
            <ac:picMk id="8" creationId="{2CA0FA5C-2BF4-229A-DA16-E715DB30DB8B}"/>
          </ac:picMkLst>
        </pc:picChg>
      </pc:sldChg>
      <pc:sldChg chg="modSp del mod">
        <pc:chgData name="Cornia Nicholas" userId="44251fff-3e29-4d5a-88af-d70ba71c067e" providerId="ADAL" clId="{CE428CE5-EBE9-4C86-A013-1423ACABC4DD}" dt="2023-02-17T09:11:41.451" v="1596" actId="2696"/>
        <pc:sldMkLst>
          <pc:docMk/>
          <pc:sldMk cId="3603770868" sldId="261"/>
        </pc:sldMkLst>
        <pc:spChg chg="mod">
          <ac:chgData name="Cornia Nicholas" userId="44251fff-3e29-4d5a-88af-d70ba71c067e" providerId="ADAL" clId="{CE428CE5-EBE9-4C86-A013-1423ACABC4DD}" dt="2023-02-17T08:53:36.957" v="664" actId="255"/>
          <ac:spMkLst>
            <pc:docMk/>
            <pc:sldMk cId="3603770868" sldId="261"/>
            <ac:spMk id="2" creationId="{4B757B72-F418-9EF7-D1C8-5A0E6A77897F}"/>
          </ac:spMkLst>
        </pc:spChg>
        <pc:picChg chg="mod">
          <ac:chgData name="Cornia Nicholas" userId="44251fff-3e29-4d5a-88af-d70ba71c067e" providerId="ADAL" clId="{CE428CE5-EBE9-4C86-A013-1423ACABC4DD}" dt="2023-02-17T08:53:44.468" v="665" actId="14100"/>
          <ac:picMkLst>
            <pc:docMk/>
            <pc:sldMk cId="3603770868" sldId="261"/>
            <ac:picMk id="5" creationId="{CA3AE3E9-4669-BAEA-26DC-C011754A0752}"/>
          </ac:picMkLst>
        </pc:picChg>
      </pc:sldChg>
      <pc:sldChg chg="addSp delSp modSp mod">
        <pc:chgData name="Cornia Nicholas" userId="44251fff-3e29-4d5a-88af-d70ba71c067e" providerId="ADAL" clId="{CE428CE5-EBE9-4C86-A013-1423ACABC4DD}" dt="2023-02-17T09:53:45.824" v="2150" actId="255"/>
        <pc:sldMkLst>
          <pc:docMk/>
          <pc:sldMk cId="2915585495" sldId="262"/>
        </pc:sldMkLst>
        <pc:spChg chg="mod">
          <ac:chgData name="Cornia Nicholas" userId="44251fff-3e29-4d5a-88af-d70ba71c067e" providerId="ADAL" clId="{CE428CE5-EBE9-4C86-A013-1423ACABC4DD}" dt="2023-02-17T08:47:53.499" v="348" actId="255"/>
          <ac:spMkLst>
            <pc:docMk/>
            <pc:sldMk cId="2915585495" sldId="262"/>
            <ac:spMk id="2" creationId="{4B757B72-F418-9EF7-D1C8-5A0E6A77897F}"/>
          </ac:spMkLst>
        </pc:spChg>
        <pc:spChg chg="mod">
          <ac:chgData name="Cornia Nicholas" userId="44251fff-3e29-4d5a-88af-d70ba71c067e" providerId="ADAL" clId="{CE428CE5-EBE9-4C86-A013-1423ACABC4DD}" dt="2023-02-17T09:53:45.824" v="2150" actId="255"/>
          <ac:spMkLst>
            <pc:docMk/>
            <pc:sldMk cId="2915585495" sldId="262"/>
            <ac:spMk id="3" creationId="{FAD324BE-4514-5FC5-1684-240EEFA1ECA5}"/>
          </ac:spMkLst>
        </pc:spChg>
        <pc:picChg chg="mod">
          <ac:chgData name="Cornia Nicholas" userId="44251fff-3e29-4d5a-88af-d70ba71c067e" providerId="ADAL" clId="{CE428CE5-EBE9-4C86-A013-1423ACABC4DD}" dt="2023-02-17T08:52:52.068" v="658" actId="14100"/>
          <ac:picMkLst>
            <pc:docMk/>
            <pc:sldMk cId="2915585495" sldId="262"/>
            <ac:picMk id="5" creationId="{CA3AE3E9-4669-BAEA-26DC-C011754A0752}"/>
          </ac:picMkLst>
        </pc:picChg>
        <pc:picChg chg="add mod">
          <ac:chgData name="Cornia Nicholas" userId="44251fff-3e29-4d5a-88af-d70ba71c067e" providerId="ADAL" clId="{CE428CE5-EBE9-4C86-A013-1423ACABC4DD}" dt="2023-02-17T08:52:37.867" v="656" actId="1076"/>
          <ac:picMkLst>
            <pc:docMk/>
            <pc:sldMk cId="2915585495" sldId="262"/>
            <ac:picMk id="8" creationId="{B7FF7DFD-A3A8-5D4A-5F77-171F111F15E8}"/>
          </ac:picMkLst>
        </pc:picChg>
        <pc:picChg chg="del mod">
          <ac:chgData name="Cornia Nicholas" userId="44251fff-3e29-4d5a-88af-d70ba71c067e" providerId="ADAL" clId="{CE428CE5-EBE9-4C86-A013-1423ACABC4DD}" dt="2023-02-17T09:13:10.479" v="1609" actId="21"/>
          <ac:picMkLst>
            <pc:docMk/>
            <pc:sldMk cId="2915585495" sldId="262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CE428CE5-EBE9-4C86-A013-1423ACABC4DD}" dt="2023-02-17T09:13:21.691" v="1611" actId="1076"/>
          <ac:picMkLst>
            <pc:docMk/>
            <pc:sldMk cId="2915585495" sldId="262"/>
            <ac:picMk id="10" creationId="{E17ABB6F-E524-C2A6-FF60-48DFD3812725}"/>
          </ac:picMkLst>
        </pc:picChg>
      </pc:sldChg>
      <pc:sldChg chg="modSp del mod">
        <pc:chgData name="Cornia Nicholas" userId="44251fff-3e29-4d5a-88af-d70ba71c067e" providerId="ADAL" clId="{CE428CE5-EBE9-4C86-A013-1423ACABC4DD}" dt="2023-02-17T09:11:53.106" v="1597" actId="2696"/>
        <pc:sldMkLst>
          <pc:docMk/>
          <pc:sldMk cId="698657644" sldId="263"/>
        </pc:sldMkLst>
        <pc:spChg chg="mod">
          <ac:chgData name="Cornia Nicholas" userId="44251fff-3e29-4d5a-88af-d70ba71c067e" providerId="ADAL" clId="{CE428CE5-EBE9-4C86-A013-1423ACABC4DD}" dt="2023-02-17T08:54:03.001" v="673" actId="20577"/>
          <ac:spMkLst>
            <pc:docMk/>
            <pc:sldMk cId="698657644" sldId="263"/>
            <ac:spMk id="2" creationId="{4B757B72-F418-9EF7-D1C8-5A0E6A77897F}"/>
          </ac:spMkLst>
        </pc:spChg>
      </pc:sldChg>
      <pc:sldChg chg="modSp del mod">
        <pc:chgData name="Cornia Nicholas" userId="44251fff-3e29-4d5a-88af-d70ba71c067e" providerId="ADAL" clId="{CE428CE5-EBE9-4C86-A013-1423ACABC4DD}" dt="2023-02-17T08:53:24.741" v="663" actId="2696"/>
        <pc:sldMkLst>
          <pc:docMk/>
          <pc:sldMk cId="2047236751" sldId="264"/>
        </pc:sldMkLst>
        <pc:spChg chg="mod">
          <ac:chgData name="Cornia Nicholas" userId="44251fff-3e29-4d5a-88af-d70ba71c067e" providerId="ADAL" clId="{CE428CE5-EBE9-4C86-A013-1423ACABC4DD}" dt="2023-02-17T08:36:07.823" v="6" actId="27636"/>
          <ac:spMkLst>
            <pc:docMk/>
            <pc:sldMk cId="2047236751" sldId="264"/>
            <ac:spMk id="3" creationId="{FAD324BE-4514-5FC5-1684-240EEFA1ECA5}"/>
          </ac:spMkLst>
        </pc:spChg>
      </pc:sldChg>
      <pc:sldChg chg="modSp add mod">
        <pc:chgData name="Cornia Nicholas" userId="44251fff-3e29-4d5a-88af-d70ba71c067e" providerId="ADAL" clId="{CE428CE5-EBE9-4C86-A013-1423ACABC4DD}" dt="2023-02-17T09:12:17.840" v="1600" actId="1076"/>
        <pc:sldMkLst>
          <pc:docMk/>
          <pc:sldMk cId="2821634813" sldId="264"/>
        </pc:sldMkLst>
        <pc:spChg chg="mod">
          <ac:chgData name="Cornia Nicholas" userId="44251fff-3e29-4d5a-88af-d70ba71c067e" providerId="ADAL" clId="{CE428CE5-EBE9-4C86-A013-1423ACABC4DD}" dt="2023-02-17T08:54:25.800" v="690" actId="20577"/>
          <ac:spMkLst>
            <pc:docMk/>
            <pc:sldMk cId="2821634813" sldId="264"/>
            <ac:spMk id="2" creationId="{4B757B72-F418-9EF7-D1C8-5A0E6A77897F}"/>
          </ac:spMkLst>
        </pc:spChg>
        <pc:spChg chg="mod">
          <ac:chgData name="Cornia Nicholas" userId="44251fff-3e29-4d5a-88af-d70ba71c067e" providerId="ADAL" clId="{CE428CE5-EBE9-4C86-A013-1423ACABC4DD}" dt="2023-02-17T08:59:08.575" v="1222" actId="20577"/>
          <ac:spMkLst>
            <pc:docMk/>
            <pc:sldMk cId="2821634813" sldId="264"/>
            <ac:spMk id="3" creationId="{FAD324BE-4514-5FC5-1684-240EEFA1ECA5}"/>
          </ac:spMkLst>
        </pc:spChg>
        <pc:picChg chg="mod">
          <ac:chgData name="Cornia Nicholas" userId="44251fff-3e29-4d5a-88af-d70ba71c067e" providerId="ADAL" clId="{CE428CE5-EBE9-4C86-A013-1423ACABC4DD}" dt="2023-02-17T09:12:17.840" v="1600" actId="1076"/>
          <ac:picMkLst>
            <pc:docMk/>
            <pc:sldMk cId="2821634813" sldId="264"/>
            <ac:picMk id="9" creationId="{0E6D2CE7-B680-006B-1CF2-5597C55D3E41}"/>
          </ac:picMkLst>
        </pc:picChg>
      </pc:sldChg>
      <pc:sldChg chg="addSp delSp modSp add mod">
        <pc:chgData name="Cornia Nicholas" userId="44251fff-3e29-4d5a-88af-d70ba71c067e" providerId="ADAL" clId="{CE428CE5-EBE9-4C86-A013-1423ACABC4DD}" dt="2023-02-17T09:39:35.383" v="2135" actId="20577"/>
        <pc:sldMkLst>
          <pc:docMk/>
          <pc:sldMk cId="196663346" sldId="265"/>
        </pc:sldMkLst>
        <pc:spChg chg="mod">
          <ac:chgData name="Cornia Nicholas" userId="44251fff-3e29-4d5a-88af-d70ba71c067e" providerId="ADAL" clId="{CE428CE5-EBE9-4C86-A013-1423ACABC4DD}" dt="2023-02-17T09:07:16.487" v="1290" actId="20577"/>
          <ac:spMkLst>
            <pc:docMk/>
            <pc:sldMk cId="196663346" sldId="265"/>
            <ac:spMk id="2" creationId="{4B757B72-F418-9EF7-D1C8-5A0E6A77897F}"/>
          </ac:spMkLst>
        </pc:spChg>
        <pc:spChg chg="mod">
          <ac:chgData name="Cornia Nicholas" userId="44251fff-3e29-4d5a-88af-d70ba71c067e" providerId="ADAL" clId="{CE428CE5-EBE9-4C86-A013-1423ACABC4DD}" dt="2023-02-17T09:39:35.383" v="2135" actId="20577"/>
          <ac:spMkLst>
            <pc:docMk/>
            <pc:sldMk cId="196663346" sldId="265"/>
            <ac:spMk id="3" creationId="{FAD324BE-4514-5FC5-1684-240EEFA1ECA5}"/>
          </ac:spMkLst>
        </pc:spChg>
        <pc:picChg chg="del mod">
          <ac:chgData name="Cornia Nicholas" userId="44251fff-3e29-4d5a-88af-d70ba71c067e" providerId="ADAL" clId="{CE428CE5-EBE9-4C86-A013-1423ACABC4DD}" dt="2023-02-17T09:12:44.344" v="1606" actId="21"/>
          <ac:picMkLst>
            <pc:docMk/>
            <pc:sldMk cId="196663346" sldId="265"/>
            <ac:picMk id="9" creationId="{0E6D2CE7-B680-006B-1CF2-5597C55D3E41}"/>
          </ac:picMkLst>
        </pc:picChg>
        <pc:picChg chg="add mod">
          <ac:chgData name="Cornia Nicholas" userId="44251fff-3e29-4d5a-88af-d70ba71c067e" providerId="ADAL" clId="{CE428CE5-EBE9-4C86-A013-1423ACABC4DD}" dt="2023-02-17T09:25:32.251" v="1882" actId="1076"/>
          <ac:picMkLst>
            <pc:docMk/>
            <pc:sldMk cId="196663346" sldId="265"/>
            <ac:picMk id="11" creationId="{5E363878-8D02-2B89-ACDF-9EA3C8B5E925}"/>
          </ac:picMkLst>
        </pc:picChg>
      </pc:sldChg>
      <pc:sldChg chg="addSp modSp add mod">
        <pc:chgData name="Cornia Nicholas" userId="44251fff-3e29-4d5a-88af-d70ba71c067e" providerId="ADAL" clId="{CE428CE5-EBE9-4C86-A013-1423ACABC4DD}" dt="2023-02-17T09:41:07.743" v="2147" actId="14100"/>
        <pc:sldMkLst>
          <pc:docMk/>
          <pc:sldMk cId="4006359633" sldId="266"/>
        </pc:sldMkLst>
        <pc:spChg chg="mod">
          <ac:chgData name="Cornia Nicholas" userId="44251fff-3e29-4d5a-88af-d70ba71c067e" providerId="ADAL" clId="{CE428CE5-EBE9-4C86-A013-1423ACABC4DD}" dt="2023-02-17T09:16:47.083" v="1692" actId="20577"/>
          <ac:spMkLst>
            <pc:docMk/>
            <pc:sldMk cId="4006359633" sldId="266"/>
            <ac:spMk id="2" creationId="{4B757B72-F418-9EF7-D1C8-5A0E6A77897F}"/>
          </ac:spMkLst>
        </pc:spChg>
        <pc:spChg chg="mod">
          <ac:chgData name="Cornia Nicholas" userId="44251fff-3e29-4d5a-88af-d70ba71c067e" providerId="ADAL" clId="{CE428CE5-EBE9-4C86-A013-1423ACABC4DD}" dt="2023-02-17T09:39:49.143" v="2136" actId="20577"/>
          <ac:spMkLst>
            <pc:docMk/>
            <pc:sldMk cId="4006359633" sldId="266"/>
            <ac:spMk id="3" creationId="{FAD324BE-4514-5FC5-1684-240EEFA1ECA5}"/>
          </ac:spMkLst>
        </pc:spChg>
        <pc:picChg chg="mod">
          <ac:chgData name="Cornia Nicholas" userId="44251fff-3e29-4d5a-88af-d70ba71c067e" providerId="ADAL" clId="{CE428CE5-EBE9-4C86-A013-1423ACABC4DD}" dt="2023-02-17T09:41:07.743" v="2147" actId="14100"/>
          <ac:picMkLst>
            <pc:docMk/>
            <pc:sldMk cId="4006359633" sldId="266"/>
            <ac:picMk id="5" creationId="{CA3AE3E9-4669-BAEA-26DC-C011754A0752}"/>
          </ac:picMkLst>
        </pc:picChg>
        <pc:picChg chg="add mod modCrop">
          <ac:chgData name="Cornia Nicholas" userId="44251fff-3e29-4d5a-88af-d70ba71c067e" providerId="ADAL" clId="{CE428CE5-EBE9-4C86-A013-1423ACABC4DD}" dt="2023-02-17T09:25:09.499" v="1876" actId="1076"/>
          <ac:picMkLst>
            <pc:docMk/>
            <pc:sldMk cId="4006359633" sldId="266"/>
            <ac:picMk id="10" creationId="{48ED281B-8CF2-FCD3-99D6-0F658ADE4605}"/>
          </ac:picMkLst>
        </pc:picChg>
        <pc:picChg chg="add mod">
          <ac:chgData name="Cornia Nicholas" userId="44251fff-3e29-4d5a-88af-d70ba71c067e" providerId="ADAL" clId="{CE428CE5-EBE9-4C86-A013-1423ACABC4DD}" dt="2023-02-17T09:40:50.456" v="2146" actId="1076"/>
          <ac:picMkLst>
            <pc:docMk/>
            <pc:sldMk cId="4006359633" sldId="266"/>
            <ac:picMk id="12" creationId="{22A4F429-2865-875C-86F7-C4A53C800EC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639BD-8D5A-4D62-ACD9-F96BE0750A44}" type="datetimeFigureOut">
              <a:rPr lang="nl-BE" smtClean="0"/>
              <a:t>21/04/2023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6FD0D-3CFC-425E-B4AB-962E8C8B881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1872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emish_peopl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20/12 = 100 </a:t>
            </a:r>
            <a:r>
              <a:rPr lang="nl-BE" dirty="0" err="1"/>
              <a:t>seconds</a:t>
            </a:r>
            <a:r>
              <a:rPr lang="nl-BE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2061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Dankwoord –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Lamyk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, Sally,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all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networking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colleagues</a:t>
            </a:r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Vragen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Mogelijkheden voor samenwerking – CLARIAH,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other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libraries</a:t>
            </a:r>
            <a:endParaRPr lang="nl-BE" sz="105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l"/>
            <a:b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57586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Consider</a:t>
            </a:r>
            <a:r>
              <a:rPr lang="nl-BE" dirty="0"/>
              <a:t> </a:t>
            </a:r>
            <a:r>
              <a:rPr lang="nl-BE" dirty="0" err="1"/>
              <a:t>early</a:t>
            </a:r>
            <a:r>
              <a:rPr lang="nl-BE" dirty="0"/>
              <a:t> </a:t>
            </a:r>
            <a:r>
              <a:rPr lang="nl-BE" dirty="0" err="1"/>
              <a:t>recordings</a:t>
            </a:r>
            <a:r>
              <a:rPr lang="nl-BE" dirty="0"/>
              <a:t> of </a:t>
            </a:r>
            <a:r>
              <a:rPr lang="nl-BE" dirty="0" err="1"/>
              <a:t>Caruso</a:t>
            </a:r>
            <a:r>
              <a:rPr lang="nl-BE" dirty="0"/>
              <a:t>, Debussy, Ragtime </a:t>
            </a:r>
            <a:r>
              <a:rPr lang="nl-BE" dirty="0" err="1"/>
              <a:t>musicians</a:t>
            </a:r>
            <a:r>
              <a:rPr lang="nl-BE" dirty="0"/>
              <a:t>…</a:t>
            </a:r>
          </a:p>
          <a:p>
            <a:r>
              <a:rPr lang="nl-BE" dirty="0"/>
              <a:t>Piano Rolls </a:t>
            </a:r>
            <a:r>
              <a:rPr lang="nl-BE" dirty="0" err="1"/>
              <a:t>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575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Unbroken</a:t>
            </a:r>
            <a:r>
              <a:rPr lang="nl-BE" dirty="0"/>
              <a:t> </a:t>
            </a:r>
            <a:r>
              <a:rPr lang="nl-BE" dirty="0" err="1"/>
              <a:t>tradition</a:t>
            </a:r>
            <a:r>
              <a:rPr lang="nl-BE" dirty="0"/>
              <a:t> of </a:t>
            </a:r>
            <a:r>
              <a:rPr lang="nl-BE" dirty="0" err="1"/>
              <a:t>embellishments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cadenzas</a:t>
            </a:r>
            <a:r>
              <a:rPr lang="nl-BE" dirty="0"/>
              <a:t> in </a:t>
            </a:r>
            <a:r>
              <a:rPr lang="nl-BE" dirty="0" err="1"/>
              <a:t>Early</a:t>
            </a:r>
            <a:r>
              <a:rPr lang="nl-BE" dirty="0"/>
              <a:t> </a:t>
            </a:r>
            <a:r>
              <a:rPr lang="nl-BE" dirty="0" err="1"/>
              <a:t>Romantic</a:t>
            </a:r>
            <a:r>
              <a:rPr lang="nl-BE" dirty="0"/>
              <a:t> repertoire</a:t>
            </a:r>
          </a:p>
          <a:p>
            <a:r>
              <a:rPr lang="nl-BE" dirty="0" err="1"/>
              <a:t>Unfortunately</a:t>
            </a:r>
            <a:r>
              <a:rPr lang="nl-BE" dirty="0"/>
              <a:t>, </a:t>
            </a:r>
            <a:r>
              <a:rPr lang="nl-BE" dirty="0" err="1"/>
              <a:t>other</a:t>
            </a:r>
            <a:r>
              <a:rPr lang="nl-BE" dirty="0"/>
              <a:t> genres have lost </a:t>
            </a:r>
            <a:r>
              <a:rPr lang="nl-BE" dirty="0" err="1"/>
              <a:t>this</a:t>
            </a:r>
            <a:r>
              <a:rPr lang="nl-BE" dirty="0"/>
              <a:t> agency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musicians</a:t>
            </a:r>
            <a:r>
              <a:rPr lang="nl-BE" dirty="0"/>
              <a:t>… </a:t>
            </a:r>
          </a:p>
          <a:p>
            <a:endParaRPr lang="nl-BE" dirty="0"/>
          </a:p>
          <a:p>
            <a:r>
              <a:rPr lang="nl-BE" dirty="0"/>
              <a:t>Barbara </a:t>
            </a:r>
            <a:r>
              <a:rPr lang="nl-BE" dirty="0" err="1"/>
              <a:t>Sciagura</a:t>
            </a:r>
            <a:r>
              <a:rPr lang="nl-BE" dirty="0"/>
              <a:t> – </a:t>
            </a:r>
            <a:r>
              <a:rPr lang="nl-BE" dirty="0" err="1"/>
              <a:t>cadenzas</a:t>
            </a:r>
            <a:endParaRPr lang="nl-BE" dirty="0"/>
          </a:p>
          <a:p>
            <a:r>
              <a:rPr lang="nl-BE" dirty="0"/>
              <a:t>(</a:t>
            </a:r>
            <a:r>
              <a:rPr lang="nl-BE" dirty="0" err="1"/>
              <a:t>Simona</a:t>
            </a:r>
            <a:r>
              <a:rPr lang="nl-BE" dirty="0"/>
              <a:t> </a:t>
            </a:r>
            <a:r>
              <a:rPr lang="nl-BE" dirty="0" err="1"/>
              <a:t>Genga</a:t>
            </a:r>
            <a:r>
              <a:rPr lang="nl-BE" dirty="0"/>
              <a:t>) https://www.youtube.com/watch?v=ARzr1rbGI8c (3 minutes)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Assisa</a:t>
            </a:r>
            <a:r>
              <a:rPr lang="nl-BE" dirty="0"/>
              <a:t> ai </a:t>
            </a:r>
            <a:r>
              <a:rPr lang="nl-BE" dirty="0" err="1"/>
              <a:t>piè</a:t>
            </a:r>
            <a:r>
              <a:rPr lang="nl-BE" dirty="0"/>
              <a:t> – </a:t>
            </a:r>
            <a:r>
              <a:rPr lang="nl-BE" dirty="0" err="1"/>
              <a:t>Embellishments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custom</a:t>
            </a:r>
            <a:r>
              <a:rPr lang="nl-BE" dirty="0"/>
              <a:t> French </a:t>
            </a:r>
            <a:r>
              <a:rPr lang="nl-BE" dirty="0" err="1"/>
              <a:t>lyrics</a:t>
            </a:r>
            <a:r>
              <a:rPr lang="nl-BE" dirty="0"/>
              <a:t> </a:t>
            </a:r>
          </a:p>
          <a:p>
            <a:r>
              <a:rPr lang="nl-BE" dirty="0"/>
              <a:t>(Joyce di </a:t>
            </a:r>
            <a:r>
              <a:rPr lang="nl-BE" dirty="0" err="1"/>
              <a:t>Donato</a:t>
            </a:r>
            <a:r>
              <a:rPr lang="nl-BE" dirty="0"/>
              <a:t>) https://www.youtube.com/watch?v=7zk8W4OwjGk (5minutes)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433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Belgian pianist and composer of Dutch origin. After taking Belgian nationality he studied composition with Lodewijk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Mortelmans</a:t>
            </a:r>
            <a:r>
              <a:rPr lang="en-US" b="0" i="0" dirty="0">
                <a:solidFill>
                  <a:srgbClr val="000000"/>
                </a:solidFill>
                <a:effectLst/>
                <a:latin typeface="Nunito" panose="020B0604020202020204" pitchFamily="2" charset="0"/>
              </a:rPr>
              <a:t> and the piano with Emile Bosquet at the Antwerp Conservatory. He began his career as a piano virtuoso, touring Europe and the USA. Piano teacher at Antwerp Cons from 1931</a:t>
            </a:r>
          </a:p>
          <a:p>
            <a:endParaRPr lang="en-US" b="0" i="1" dirty="0">
              <a:solidFill>
                <a:srgbClr val="333333"/>
              </a:solidFill>
              <a:effectLst/>
              <a:latin typeface="Roboto Condensed" panose="020B0604020202020204" pitchFamily="2" charset="0"/>
            </a:endParaRPr>
          </a:p>
          <a:p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The Dutch-born oboist and composer Frédéric Bonzon was the conductor of the band of the Chasseurs-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Éclaireurs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d’Anvers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– Piece written for the 50</a:t>
            </a:r>
            <a:r>
              <a:rPr lang="en-US" b="0" i="1" baseline="30000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th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anniversary of the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corp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in 1910.</a:t>
            </a:r>
          </a:p>
          <a:p>
            <a:endParaRPr lang="en-US" b="0" i="1" dirty="0">
              <a:solidFill>
                <a:srgbClr val="333333"/>
              </a:solidFill>
              <a:effectLst/>
              <a:latin typeface="Roboto Condensed" panose="020B0604020202020204" pitchFamily="2" charset="0"/>
            </a:endParaRPr>
          </a:p>
          <a:p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Arthur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Meulemans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Flemish composer and conductor, studies in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Lemmensinstituut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 in </a:t>
            </a:r>
            <a:r>
              <a:rPr lang="en-US" b="0" i="1" dirty="0" err="1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Mechelen</a:t>
            </a:r>
            <a:r>
              <a:rPr lang="en-US" b="0" i="1" dirty="0">
                <a:solidFill>
                  <a:srgbClr val="333333"/>
                </a:solidFill>
                <a:effectLst/>
                <a:latin typeface="Roboto Condensed" panose="020B0604020202020204" pitchFamily="2" charset="0"/>
              </a:rPr>
              <a:t>. Sketches with date of 1911.</a:t>
            </a:r>
          </a:p>
          <a:p>
            <a:endParaRPr lang="nl-BE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Julianus Marie August De </a:t>
            </a:r>
            <a:r>
              <a:rPr lang="en-US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Boeck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was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Flemish people"/>
              </a:rPr>
              <a:t>Flemish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composer, organist and music pedagogue. He was the son of organist and director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Florentinus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Flor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De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Boeck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(1826-1892)</a:t>
            </a:r>
            <a:r>
              <a:rPr lang="nl-B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Studies at Brussels </a:t>
            </a:r>
            <a:r>
              <a:rPr lang="nl-BE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</a:t>
            </a:r>
            <a:r>
              <a:rPr lang="nl-B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nl-BE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Reinaert de Vos (1909) Opera in 3 acts.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93936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Karel </a:t>
            </a:r>
            <a:r>
              <a:rPr lang="nl-BE" dirty="0" err="1"/>
              <a:t>Miry</a:t>
            </a:r>
            <a:r>
              <a:rPr lang="nl-BE" dirty="0"/>
              <a:t>, </a:t>
            </a:r>
            <a:r>
              <a:rPr lang="nl-BE" dirty="0" err="1"/>
              <a:t>belgian</a:t>
            </a:r>
            <a:r>
              <a:rPr lang="nl-BE" dirty="0"/>
              <a:t> composer </a:t>
            </a:r>
            <a:r>
              <a:rPr lang="nl-BE" dirty="0" err="1"/>
              <a:t>who</a:t>
            </a:r>
            <a:r>
              <a:rPr lang="nl-BE" dirty="0"/>
              <a:t> studies at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Ghent</a:t>
            </a:r>
            <a:r>
              <a:rPr lang="nl-BE" dirty="0"/>
              <a:t> </a:t>
            </a:r>
            <a:r>
              <a:rPr lang="nl-BE" dirty="0" err="1"/>
              <a:t>Conser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Joseph </a:t>
            </a:r>
            <a:r>
              <a:rPr lang="nl-BE" dirty="0" err="1"/>
              <a:t>Mengal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in Brussels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Francois</a:t>
            </a:r>
            <a:r>
              <a:rPr lang="nl-BE" dirty="0"/>
              <a:t>-Auguste </a:t>
            </a:r>
            <a:r>
              <a:rPr lang="nl-BE" dirty="0" err="1"/>
              <a:t>Gevaert</a:t>
            </a:r>
            <a:r>
              <a:rPr lang="nl-BE" dirty="0"/>
              <a:t>.</a:t>
            </a:r>
          </a:p>
          <a:p>
            <a:r>
              <a:rPr lang="nl-BE" dirty="0"/>
              <a:t>Teacher in </a:t>
            </a:r>
            <a:r>
              <a:rPr lang="nl-BE" dirty="0" err="1"/>
              <a:t>Ghent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1857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(12 August 1858,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Ghent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Conservatoire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Orchestra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Detailed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marks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interpretation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made on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each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part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for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students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Igor Stravinsky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(3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February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1942, Janssen Symphony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Orchestra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Composer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performing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chaning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his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own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work</a:t>
            </a:r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Maurice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Abravanel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American conductor at Utah Symphony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Orchestra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from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1947, born in modern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day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Greece. He had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to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flee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from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Germany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due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to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Nazi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persecution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of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Jewish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people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Collection of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recordings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annotated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conductor scores.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8517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Léa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Fauquel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– </a:t>
            </a:r>
            <a:r>
              <a:rPr lang="nl-BE" sz="12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Adrien-Francois</a:t>
            </a:r>
            <a:r>
              <a:rPr lang="nl-BE" sz="12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Servais (1807-1866) arrangement of Frederic Chopin Nocturne Op. 9 n. 2</a:t>
            </a:r>
          </a:p>
          <a:p>
            <a:endParaRPr lang="nl-BE" sz="12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r>
              <a:rPr lang="nl-BE" sz="1200" dirty="0">
                <a:latin typeface="DejaVu Math TeX Gyre" panose="02000503000000000000" pitchFamily="2" charset="0"/>
              </a:rPr>
              <a:t>Brussels pianist </a:t>
            </a:r>
            <a:r>
              <a:rPr lang="nl-BE" sz="1200" dirty="0" err="1">
                <a:latin typeface="DejaVu Math TeX Gyre" panose="02000503000000000000" pitchFamily="2" charset="0"/>
              </a:rPr>
              <a:t>and</a:t>
            </a:r>
            <a:r>
              <a:rPr lang="nl-BE" sz="1200" dirty="0">
                <a:latin typeface="DejaVu Math TeX Gyre" panose="02000503000000000000" pitchFamily="2" charset="0"/>
              </a:rPr>
              <a:t> teacher Hélène </a:t>
            </a:r>
            <a:r>
              <a:rPr lang="nl-BE" sz="1200" dirty="0" err="1">
                <a:latin typeface="DejaVu Math TeX Gyre" panose="02000503000000000000" pitchFamily="2" charset="0"/>
              </a:rPr>
              <a:t>Dinsart</a:t>
            </a:r>
            <a:r>
              <a:rPr lang="nl-BE" sz="1200" dirty="0">
                <a:latin typeface="DejaVu Math TeX Gyre" panose="02000503000000000000" pitchFamily="2" charset="0"/>
              </a:rPr>
              <a:t> (1882-1968)</a:t>
            </a:r>
          </a:p>
          <a:p>
            <a:endParaRPr lang="nl-BE" sz="1200" dirty="0">
              <a:latin typeface="DejaVu Math TeX Gyre" panose="02000503000000000000" pitchFamily="2" charset="0"/>
            </a:endParaRPr>
          </a:p>
          <a:p>
            <a:r>
              <a:rPr lang="nl-BE" sz="1200" dirty="0">
                <a:latin typeface="DejaVu Math TeX Gyre" panose="02000503000000000000" pitchFamily="2" charset="0"/>
              </a:rPr>
              <a:t>Lode </a:t>
            </a:r>
            <a:r>
              <a:rPr lang="nl-BE" sz="1200" dirty="0" err="1">
                <a:latin typeface="DejaVu Math TeX Gyre" panose="02000503000000000000" pitchFamily="2" charset="0"/>
              </a:rPr>
              <a:t>Backx</a:t>
            </a:r>
            <a:r>
              <a:rPr lang="nl-BE" sz="1200" dirty="0">
                <a:latin typeface="DejaVu Math TeX Gyre" panose="02000503000000000000" pitchFamily="2" charset="0"/>
              </a:rPr>
              <a:t> studies piano at </a:t>
            </a:r>
            <a:r>
              <a:rPr lang="nl-BE" sz="1200" dirty="0" err="1">
                <a:latin typeface="DejaVu Math TeX Gyre" panose="02000503000000000000" pitchFamily="2" charset="0"/>
              </a:rPr>
              <a:t>the</a:t>
            </a:r>
            <a:r>
              <a:rPr lang="nl-BE" sz="1200" dirty="0">
                <a:latin typeface="DejaVu Math TeX Gyre" panose="02000503000000000000" pitchFamily="2" charset="0"/>
              </a:rPr>
              <a:t> </a:t>
            </a:r>
            <a:r>
              <a:rPr lang="nl-BE" sz="1200" dirty="0" err="1">
                <a:latin typeface="DejaVu Math TeX Gyre" panose="02000503000000000000" pitchFamily="2" charset="0"/>
              </a:rPr>
              <a:t>Antwerp</a:t>
            </a:r>
            <a:r>
              <a:rPr lang="nl-BE" sz="1200" dirty="0">
                <a:latin typeface="DejaVu Math TeX Gyre" panose="02000503000000000000" pitchFamily="2" charset="0"/>
              </a:rPr>
              <a:t> Conservatoire, </a:t>
            </a:r>
            <a:r>
              <a:rPr lang="nl-BE" sz="1200" dirty="0" err="1">
                <a:latin typeface="DejaVu Math TeX Gyre" panose="02000503000000000000" pitchFamily="2" charset="0"/>
              </a:rPr>
              <a:t>with</a:t>
            </a:r>
            <a:r>
              <a:rPr lang="nl-BE" sz="1200" dirty="0">
                <a:latin typeface="DejaVu Math TeX Gyre" panose="02000503000000000000" pitchFamily="2" charset="0"/>
              </a:rPr>
              <a:t> Marinus De Jong as teacher. </a:t>
            </a:r>
            <a:r>
              <a:rPr lang="nl-BE" sz="1200" dirty="0" err="1">
                <a:latin typeface="DejaVu Math TeX Gyre" panose="02000503000000000000" pitchFamily="2" charset="0"/>
              </a:rPr>
              <a:t>Degree</a:t>
            </a:r>
            <a:r>
              <a:rPr lang="nl-BE" sz="1200" dirty="0">
                <a:latin typeface="DejaVu Math TeX Gyre" panose="02000503000000000000" pitchFamily="2" charset="0"/>
              </a:rPr>
              <a:t> in 1942.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31051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Definitions</a:t>
            </a:r>
            <a:r>
              <a:rPr lang="nl-BE" dirty="0"/>
              <a:t> of </a:t>
            </a:r>
            <a:r>
              <a:rPr lang="nl-BE" dirty="0" err="1"/>
              <a:t>Ontology</a:t>
            </a:r>
            <a:endParaRPr lang="nl-BE" dirty="0"/>
          </a:p>
          <a:p>
            <a:endParaRPr lang="nl-BE" dirty="0"/>
          </a:p>
          <a:p>
            <a:r>
              <a:rPr lang="en-US" dirty="0"/>
              <a:t>A **conceptualization** is an abstract, simplified view of the world that we wish to represent for some purpose.</a:t>
            </a:r>
          </a:p>
          <a:p>
            <a:r>
              <a:rPr lang="en-US" dirty="0"/>
              <a:t>An **ontology** is an explicit specification of a conceptualization. The term is borrowed from philosophy, where an Ontology is a systematic account of Existence.</a:t>
            </a:r>
          </a:p>
          <a:p>
            <a:endParaRPr lang="en-US" dirty="0"/>
          </a:p>
          <a:p>
            <a:r>
              <a:rPr lang="en-US" dirty="0"/>
              <a:t>The knowledge graph is based on vertices (set of objects) and  edges (their relationships).</a:t>
            </a:r>
          </a:p>
          <a:p>
            <a:r>
              <a:rPr lang="en-US" dirty="0"/>
              <a:t> Pragmatically, a common ontology defines the vocabulary with which queries and assertions are exchanged among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916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Training set: 4226 images , 317 </a:t>
            </a:r>
            <a:r>
              <a:rPr lang="nl-BE" dirty="0" err="1"/>
              <a:t>annotated</a:t>
            </a:r>
            <a:r>
              <a:rPr lang="nl-BE" dirty="0"/>
              <a:t> -&gt; </a:t>
            </a:r>
            <a:r>
              <a:rPr lang="nl-BE" dirty="0" err="1"/>
              <a:t>handwritten</a:t>
            </a:r>
            <a:r>
              <a:rPr lang="nl-BE" dirty="0"/>
              <a:t> </a:t>
            </a:r>
            <a:r>
              <a:rPr lang="nl-BE" dirty="0" err="1"/>
              <a:t>annotation</a:t>
            </a:r>
            <a:r>
              <a:rPr lang="nl-BE" dirty="0"/>
              <a:t> label</a:t>
            </a:r>
          </a:p>
          <a:p>
            <a:endParaRPr lang="nl-BE" dirty="0"/>
          </a:p>
          <a:p>
            <a:r>
              <a:rPr lang="nl-BE" dirty="0"/>
              <a:t>4342 </a:t>
            </a:r>
            <a:r>
              <a:rPr lang="nl-BE" dirty="0" err="1"/>
              <a:t>polygonal</a:t>
            </a:r>
            <a:r>
              <a:rPr lang="nl-BE" dirty="0"/>
              <a:t> </a:t>
            </a:r>
            <a:r>
              <a:rPr lang="nl-BE" dirty="0" err="1"/>
              <a:t>bounding-boxes</a:t>
            </a:r>
            <a:r>
              <a:rPr lang="nl-BE" dirty="0"/>
              <a:t> </a:t>
            </a:r>
            <a:r>
              <a:rPr lang="nl-BE" dirty="0" err="1"/>
              <a:t>objects</a:t>
            </a:r>
            <a:endParaRPr lang="nl-BE" dirty="0"/>
          </a:p>
          <a:p>
            <a:endParaRPr lang="nl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3100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CHASE project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research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annotation</a:t>
            </a:r>
            <a:r>
              <a:rPr lang="nl-BE" dirty="0"/>
              <a:t> spotting. </a:t>
            </a:r>
            <a:r>
              <a:rPr lang="nl-BE" dirty="0" err="1"/>
              <a:t>Synchronizing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datasets </a:t>
            </a:r>
            <a:r>
              <a:rPr lang="nl-BE" dirty="0" err="1"/>
              <a:t>with</a:t>
            </a:r>
            <a:r>
              <a:rPr lang="nl-BE" dirty="0"/>
              <a:t> images.</a:t>
            </a:r>
          </a:p>
          <a:p>
            <a:endParaRPr lang="nl-BE" dirty="0"/>
          </a:p>
          <a:p>
            <a:r>
              <a:rPr lang="nl-BE" dirty="0"/>
              <a:t>Jan </a:t>
            </a:r>
            <a:r>
              <a:rPr lang="nl-BE" dirty="0" err="1"/>
              <a:t>Aelterman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José </a:t>
            </a:r>
            <a:r>
              <a:rPr lang="nl-BE" dirty="0" err="1"/>
              <a:t>Oramas</a:t>
            </a:r>
            <a:r>
              <a:rPr lang="nl-BE" dirty="0"/>
              <a:t>. Wim Casteels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6FD0D-3CFC-425E-B4AB-962E8C8B8815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7939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2FDC-0E10-9B46-EF19-5897FD73C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A0A3D3-487F-4F99-0D1A-D600495FE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7F6AB-3FB1-32CF-FFDC-9F113E129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48D81-12E9-4551-B1B2-B275EB1BDDAA}" type="datetime1">
              <a:rPr lang="nl-BE" smtClean="0"/>
              <a:t>21/04/2023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8FBE8-A910-67DC-BE5F-27413C3C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859C9-022D-BA89-1777-9F80C0B3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1830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87FB-7B88-1830-2A85-3133AD991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25451A-68BA-D4FC-EE3D-6AF88BAAC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E0C0A-F1CD-6434-0CD3-512D0B13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1EA64-5817-47B5-A158-62A32E40B156}" type="datetime1">
              <a:rPr lang="nl-BE" smtClean="0"/>
              <a:t>21/04/2023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7556C-8B35-479C-B069-37CCF6020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C5516-D8AD-E5BF-32AB-D4B302E3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5974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B4759C-503F-EE0F-6B35-E9FE1C956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E4443-7905-6716-3576-759F4E6B7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4DA40-CE29-3EBD-9AA3-CCBC4570F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2042D-4436-40FA-9EBA-74B9044E40A7}" type="datetime1">
              <a:rPr lang="nl-BE" smtClean="0"/>
              <a:t>21/04/2023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8A700-3370-280D-BC08-C28813FFD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0F2EB-1076-6193-B03A-8CD534B4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26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293F-574C-9CBA-EACC-28BB5AB87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A627-0721-4981-EF18-00964461F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29FB5-837A-E9A1-902F-2054CB480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241B8-72DD-4382-B0BF-19A39E520F4E}" type="datetime1">
              <a:rPr lang="nl-BE" smtClean="0"/>
              <a:t>21/04/2023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78B94-6586-029C-8AAD-FDE37F6D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E3788-471D-A832-C704-D5B752DBC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57561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58E5-BBB5-46EE-1551-C52A30EF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30D1F-91CC-4B08-7D7D-8BB285838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681B9-2EA6-2D19-0464-CBBD7BA2C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D836E-DB67-4E9A-9D1A-3B98688F9612}" type="datetime1">
              <a:rPr lang="nl-BE" smtClean="0"/>
              <a:t>21/04/2023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C8D4A-9D0B-2043-FA2B-0C7773E3A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47B77-D5C1-4AD3-5C44-0FBC7FB21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046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66B4-DCD6-B6F8-28FE-7751CD94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B4375-D653-D7A1-81EE-44F9A24D7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1C04C-8BC7-8177-8754-C648CADB3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C0455-0D09-44F2-4037-1C14691B9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630A3-ABDD-4C98-B40A-BBA8EE97D3BD}" type="datetime1">
              <a:rPr lang="nl-BE" smtClean="0"/>
              <a:t>21/04/2023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4BE40-EBDE-8E47-B8AC-0AAFF7C9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1F6CF-EF86-4D75-B0ED-268F1F25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9464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30DE7-154F-FB4A-34B6-90C586D6C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BBCA8-CA6C-2024-0E89-0CCC1AED5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8FA706-A79E-3A44-2746-2B375A0B2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FE14D-531F-2C6F-1EC2-E6CD384DF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C2E745-ADE2-F3C6-AB7B-16D0FA9C16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AB39B4-6B94-556A-D99B-790219F09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452E-5157-42A4-A641-89BDA7BB93BA}" type="datetime1">
              <a:rPr lang="nl-BE" smtClean="0"/>
              <a:t>21/04/2023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B6187B-B399-7959-3D14-297A84B7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454E85-E4B2-5D45-3E32-AA8A263D1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0626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B93D-FD10-604E-CA7B-97C42511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1F0A89-0041-0EF0-48ED-A90DCA3CB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BFCD3-0984-4A3C-9875-8206ADE7A8DC}" type="datetime1">
              <a:rPr lang="nl-BE" smtClean="0"/>
              <a:t>21/04/2023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E11CA3-CE4C-AF34-904B-E642C335C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0542F-C43B-E1A2-2DE1-E9E4DE2A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74083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E7973-5293-2BA5-97E6-105EDE9D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1E2F-041D-46A5-9A2B-1D822BDB36CF}" type="datetime1">
              <a:rPr lang="nl-BE" smtClean="0"/>
              <a:t>21/04/2023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7F164-C66C-DA39-76C4-FC2B3B89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8EC13-9F51-2875-C332-6718C769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98316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BC82-FAFE-33D2-0FB1-1D72C9053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3D1FD-7A0C-810F-F85B-982238408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BD36E-A0A5-58A2-A587-5C5347A9D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B5C2E-A823-0AE4-CFFA-08572B71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5BE81-E9DC-4965-A44C-FD7AE814046A}" type="datetime1">
              <a:rPr lang="nl-BE" smtClean="0"/>
              <a:t>21/04/2023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AE8D5-F137-0A4D-22C5-5C8B57078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2A979-F24A-F015-CAC0-5E5A5B17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3738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52956-180F-D6C8-1F10-15D19B17B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7A1F75-58A5-3A62-995E-517E50AD9B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A6E06E-485E-EF3F-6F74-084F4168E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136F5-256B-A8CA-3FBB-911AA5E2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F0AB2-9429-496F-98F7-FFFA74A5E52F}" type="datetime1">
              <a:rPr lang="nl-BE" smtClean="0"/>
              <a:t>21/04/2023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DC1326-6F38-56CC-6AF4-806ED2616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0CE37-CAF5-8E68-CDC2-F252A87C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0308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F3C5D-094C-3A74-E223-ECDE00E6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FA07C-3279-5E97-9480-22682D2E5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230C5-1F0F-7976-BABA-AC8FB5AEF1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8B5A0-1022-4351-996E-2CFFC4EE07F8}" type="datetime1">
              <a:rPr lang="nl-BE" smtClean="0"/>
              <a:t>21/04/2023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806D0-22DB-E562-70E1-8F8C71795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FAAM Flemish Archive for Annotated Music</a:t>
            </a:r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6BCF8-1459-8529-4032-27D35CC9FC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98EB6-FB8B-4F8D-AACD-31CB55928FC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5347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3.jp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.jp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7.png"/><Relationship Id="rId4" Type="http://schemas.openxmlformats.org/officeDocument/2006/relationships/image" Target="../media/image2.jpg"/><Relationship Id="rId9" Type="http://schemas.openxmlformats.org/officeDocument/2006/relationships/hyperlink" Target="mailto:nicholas.cornia@ap.b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jpg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3.jp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.jpg"/><Relationship Id="rId10" Type="http://schemas.openxmlformats.org/officeDocument/2006/relationships/image" Target="../media/image13.png"/><Relationship Id="rId4" Type="http://schemas.openxmlformats.org/officeDocument/2006/relationships/image" Target="../media/image2.jp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3.jpg"/><Relationship Id="rId10" Type="http://schemas.openxmlformats.org/officeDocument/2006/relationships/image" Target="../media/image21.png"/><Relationship Id="rId4" Type="http://schemas.openxmlformats.org/officeDocument/2006/relationships/image" Target="../media/image2.jpg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3.jpg"/><Relationship Id="rId10" Type="http://schemas.openxmlformats.org/officeDocument/2006/relationships/image" Target="../media/image23.jpeg"/><Relationship Id="rId4" Type="http://schemas.openxmlformats.org/officeDocument/2006/relationships/image" Target="../media/image2.jp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hyperlink" Target="https://orpheusinstituut.be/en/projects/resounding-libraries?utm_source=Orpheus+Newsletter&amp;utm_campaign=7e5cc2ace6-EMAIL_CAMPAIGN_2020_01_20_03_26&amp;utm_medium=email&amp;utm_term=0_7bdd835bff-7e5cc2ace6-142417765" TargetMode="External"/><Relationship Id="rId7" Type="http://schemas.openxmlformats.org/officeDocument/2006/relationships/image" Target="../media/image5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1496" y="4633868"/>
            <a:ext cx="9144000" cy="2203539"/>
          </a:xfrm>
        </p:spPr>
        <p:txBody>
          <a:bodyPr>
            <a:normAutofit fontScale="40000" lnSpcReduction="20000"/>
          </a:bodyPr>
          <a:lstStyle/>
          <a:p>
            <a:pPr algn="r"/>
            <a:endParaRPr lang="nl-BE" dirty="0"/>
          </a:p>
          <a:p>
            <a:pPr algn="r"/>
            <a:r>
              <a:rPr lang="nl-BE" sz="5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Nicholas Cornia, Hannah </a:t>
            </a:r>
            <a:r>
              <a:rPr lang="nl-BE" sz="5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Aelvoet</a:t>
            </a:r>
            <a:endParaRPr lang="nl-BE" sz="5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r"/>
            <a:r>
              <a:rPr lang="nl-BE" sz="3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Royal Conservatoire </a:t>
            </a:r>
            <a:r>
              <a:rPr lang="nl-BE" sz="34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Antwerp</a:t>
            </a:r>
            <a:r>
              <a:rPr lang="nl-BE" sz="3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, Labo XIX &amp; XX</a:t>
            </a:r>
          </a:p>
          <a:p>
            <a:pPr algn="r"/>
            <a:r>
              <a:rPr lang="nl-BE" sz="3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nicholas.cornia@ap.be, hannah.aelvoet@ap.be</a:t>
            </a:r>
          </a:p>
          <a:p>
            <a:pPr algn="r"/>
            <a:r>
              <a:rPr lang="nl-BE" sz="5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José </a:t>
            </a:r>
            <a:r>
              <a:rPr lang="nl-BE" sz="5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Oramas</a:t>
            </a:r>
            <a:endParaRPr lang="nl-BE" sz="5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r"/>
            <a:r>
              <a:rPr lang="nl-BE" sz="3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University of </a:t>
            </a:r>
            <a:r>
              <a:rPr lang="nl-BE" sz="34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Antwerp</a:t>
            </a:r>
            <a:r>
              <a:rPr lang="nl-BE" sz="3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34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imec-IDLab</a:t>
            </a:r>
            <a:endParaRPr lang="nl-BE" sz="34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r"/>
            <a:r>
              <a:rPr lang="nl-BE" sz="3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jose.oramas@uantwerpen.be</a:t>
            </a:r>
            <a:endParaRPr lang="nl-BE" sz="3000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256" y="547779"/>
            <a:ext cx="1951487" cy="1149167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44" y="4779932"/>
            <a:ext cx="2272347" cy="419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7CBD02C-D4C6-D7FC-12D5-B5021FE726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63923" y="5539382"/>
            <a:ext cx="2109788" cy="633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3BA875-1A2C-CF90-AD2B-5FD06FDCF3A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2" b="59890"/>
          <a:stretch/>
        </p:blipFill>
        <p:spPr>
          <a:xfrm>
            <a:off x="2115177" y="1122362"/>
            <a:ext cx="7970703" cy="3867120"/>
          </a:xfrm>
          <a:prstGeom prst="rect">
            <a:avLst/>
          </a:prstGeom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503AD5CE-B50F-4816-04A2-A43BFAFE4C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5" y="685116"/>
            <a:ext cx="2499743" cy="8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6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826" y="547779"/>
            <a:ext cx="10280174" cy="1027087"/>
          </a:xfrm>
        </p:spPr>
        <p:txBody>
          <a:bodyPr>
            <a:normAutofit/>
          </a:bodyPr>
          <a:lstStyle/>
          <a:p>
            <a:r>
              <a:rPr lang="nl-BE" sz="36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Recollecting</a:t>
            </a:r>
            <a:r>
              <a:rPr lang="nl-BE" sz="3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36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conservatoire’s</a:t>
            </a:r>
            <a:r>
              <a:rPr lang="nl-BE" sz="36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36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legacies</a:t>
            </a:r>
            <a:endParaRPr lang="nl-BE" sz="36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Reconstructing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performance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practice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pedagogical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trends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through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annotated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scores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from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Flemish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conservatoires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’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exam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concert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programmes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algn="l"/>
            <a:endParaRPr lang="nl-BE" sz="1800" dirty="0">
              <a:latin typeface="DejaVu Math TeX Gyre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Royal Conservatoire </a:t>
            </a:r>
            <a:r>
              <a:rPr lang="nl-BE" sz="1800" b="1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Ghent</a:t>
            </a: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(1836-1972)</a:t>
            </a:r>
            <a:b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b="1" dirty="0">
              <a:latin typeface="DejaVu Math TeX Gyre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Royal Conservatoire </a:t>
            </a:r>
            <a:r>
              <a:rPr lang="nl-BE" sz="1800" b="1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Antwerp</a:t>
            </a: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(1899-1912)</a:t>
            </a:r>
          </a:p>
          <a:p>
            <a:pPr algn="l"/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10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0" name="Picture 9" descr="Text, letter&#10;&#10;Description automatically generated">
            <a:extLst>
              <a:ext uri="{FF2B5EF4-FFF2-40B4-BE49-F238E27FC236}">
                <a16:creationId xmlns:a16="http://schemas.microsoft.com/office/drawing/2014/main" id="{FC068758-71DA-AC78-60EF-A8DE5B42F9C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7" b="9467"/>
          <a:stretch/>
        </p:blipFill>
        <p:spPr>
          <a:xfrm>
            <a:off x="6617865" y="1825090"/>
            <a:ext cx="3071069" cy="394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40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Music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Ontology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11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DB5F3BAC-6210-64D7-AABF-FFEEAAE2F8C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75" t="11110" r="-1" b="11043"/>
          <a:stretch/>
        </p:blipFill>
        <p:spPr>
          <a:xfrm>
            <a:off x="6256431" y="1713198"/>
            <a:ext cx="3952427" cy="42780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92F0E7-BB2E-CE9C-07BD-30D4AB01A2C0}"/>
              </a:ext>
            </a:extLst>
          </p:cNvPr>
          <p:cNvSpPr txBox="1"/>
          <p:nvPr/>
        </p:nvSpPr>
        <p:spPr>
          <a:xfrm>
            <a:off x="387826" y="2276022"/>
            <a:ext cx="5547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nl-BE" b="1" dirty="0"/>
              <a:t>Analysis of </a:t>
            </a:r>
            <a:r>
              <a:rPr lang="nl-BE" b="1" dirty="0" err="1"/>
              <a:t>musicians</a:t>
            </a:r>
            <a:r>
              <a:rPr lang="nl-BE" b="1" dirty="0"/>
              <a:t>’ </a:t>
            </a:r>
            <a:r>
              <a:rPr lang="nl-BE" b="1" dirty="0" err="1"/>
              <a:t>annotations</a:t>
            </a:r>
            <a:r>
              <a:rPr lang="nl-BE" b="1" dirty="0"/>
              <a:t>: </a:t>
            </a:r>
            <a:r>
              <a:rPr lang="nl-BE" dirty="0" err="1"/>
              <a:t>Winget</a:t>
            </a:r>
            <a:r>
              <a:rPr lang="nl-BE" b="1" dirty="0"/>
              <a:t> </a:t>
            </a:r>
            <a:r>
              <a:rPr lang="nl-BE" dirty="0"/>
              <a:t>(2006-08), de </a:t>
            </a:r>
            <a:r>
              <a:rPr lang="nl-BE" dirty="0" err="1"/>
              <a:t>Magalhaes</a:t>
            </a:r>
            <a:r>
              <a:rPr lang="nl-BE" dirty="0"/>
              <a:t> </a:t>
            </a:r>
            <a:r>
              <a:rPr lang="nl-BE" dirty="0" err="1"/>
              <a:t>Ganizeo</a:t>
            </a:r>
            <a:r>
              <a:rPr lang="nl-BE" dirty="0"/>
              <a:t> (2019), </a:t>
            </a:r>
            <a:r>
              <a:rPr lang="nl-BE" dirty="0" err="1"/>
              <a:t>Morabito</a:t>
            </a:r>
            <a:r>
              <a:rPr lang="nl-BE" dirty="0"/>
              <a:t> (2020-21)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Staruch-Smolec</a:t>
            </a:r>
            <a:r>
              <a:rPr lang="nl-BE" dirty="0"/>
              <a:t> (2021-22).</a:t>
            </a:r>
            <a:br>
              <a:rPr lang="nl-BE" dirty="0"/>
            </a:br>
            <a:endParaRPr lang="nl-BE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nl-BE" b="1" dirty="0" err="1"/>
              <a:t>Ontology</a:t>
            </a:r>
            <a:r>
              <a:rPr lang="nl-BE" b="1" dirty="0"/>
              <a:t> </a:t>
            </a:r>
            <a:r>
              <a:rPr lang="nl-BE" b="1" dirty="0" err="1"/>
              <a:t>for</a:t>
            </a:r>
            <a:r>
              <a:rPr lang="nl-BE" b="1" dirty="0"/>
              <a:t> </a:t>
            </a:r>
            <a:r>
              <a:rPr lang="nl-BE" b="1" dirty="0" err="1"/>
              <a:t>music</a:t>
            </a:r>
            <a:r>
              <a:rPr lang="nl-BE" b="1" dirty="0"/>
              <a:t> </a:t>
            </a:r>
            <a:r>
              <a:rPr lang="nl-BE" b="1" dirty="0" err="1"/>
              <a:t>objects</a:t>
            </a:r>
            <a:r>
              <a:rPr lang="nl-BE" b="1" dirty="0"/>
              <a:t>: </a:t>
            </a:r>
            <a:r>
              <a:rPr lang="nl-BE" dirty="0" err="1"/>
              <a:t>Giullote-Nothmann</a:t>
            </a:r>
            <a:r>
              <a:rPr lang="nl-BE" dirty="0"/>
              <a:t>, </a:t>
            </a:r>
            <a:r>
              <a:rPr lang="nl-BE" dirty="0" err="1"/>
              <a:t>Poltronieri</a:t>
            </a:r>
            <a:r>
              <a:rPr lang="nl-BE" dirty="0"/>
              <a:t>, de </a:t>
            </a:r>
            <a:r>
              <a:rPr lang="nl-BE" dirty="0" err="1"/>
              <a:t>Berardinis</a:t>
            </a:r>
            <a:r>
              <a:rPr lang="nl-BE" dirty="0"/>
              <a:t> et al. (2021)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7616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2000309"/>
            <a:ext cx="5540918" cy="4100362"/>
          </a:xfrm>
        </p:spPr>
        <p:txBody>
          <a:bodyPr>
            <a:normAutofit/>
          </a:bodyPr>
          <a:lstStyle/>
          <a:p>
            <a:pPr algn="l"/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Training dataset development</a:t>
            </a:r>
          </a:p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COCO-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json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format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Pixel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region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of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handwritten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annotation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b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Metadata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enrichment</a:t>
            </a:r>
            <a:br>
              <a:rPr lang="nl-BE" sz="14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4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l"/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12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089AE-7F35-1F75-5911-75C38B8AF2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68454" y="2359194"/>
            <a:ext cx="6484292" cy="26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92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Partners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13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85995602-9671-955C-C196-A638D0A4DB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094" y="1701659"/>
            <a:ext cx="1500473" cy="1163389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C008D4C8-8A79-4926-BC85-765C2A5183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31" y="1650672"/>
            <a:ext cx="1200252" cy="1367287"/>
          </a:xfrm>
          <a:prstGeom prst="rect">
            <a:avLst/>
          </a:prstGeom>
        </p:spPr>
      </p:pic>
      <p:pic>
        <p:nvPicPr>
          <p:cNvPr id="17" name="Picture 16" descr="A picture containing logo&#10;&#10;Description automatically generated">
            <a:extLst>
              <a:ext uri="{FF2B5EF4-FFF2-40B4-BE49-F238E27FC236}">
                <a16:creationId xmlns:a16="http://schemas.microsoft.com/office/drawing/2014/main" id="{4110A612-2615-E323-0F57-593848CE2D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43" y="3181311"/>
            <a:ext cx="1500473" cy="656457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985613-7565-C813-6B8D-D0E786EA66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42" y="3144752"/>
            <a:ext cx="2878311" cy="853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3BE172-7B02-95A1-370D-8F66F0E717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8075" y="1990431"/>
            <a:ext cx="1908003" cy="75366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D4478492-EC2F-119F-EFAE-B785FE6D0AE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679" y="3124822"/>
            <a:ext cx="3536269" cy="893074"/>
          </a:xfrm>
          <a:prstGeom prst="rect">
            <a:avLst/>
          </a:prstGeom>
        </p:spPr>
      </p:pic>
      <p:pic>
        <p:nvPicPr>
          <p:cNvPr id="18" name="Picture 17" descr="A picture containing text, sign, outdoor&#10;&#10;Description automatically generated">
            <a:extLst>
              <a:ext uri="{FF2B5EF4-FFF2-40B4-BE49-F238E27FC236}">
                <a16:creationId xmlns:a16="http://schemas.microsoft.com/office/drawing/2014/main" id="{6D104B06-5103-03A9-6897-775CC966C7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4526857"/>
            <a:ext cx="3592831" cy="970064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A589725D-F606-D8FD-C19A-4F00E85580A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70"/>
          <a:stretch/>
        </p:blipFill>
        <p:spPr>
          <a:xfrm>
            <a:off x="6439329" y="4593580"/>
            <a:ext cx="2637492" cy="8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241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Conclusion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70" y="547779"/>
            <a:ext cx="1744174" cy="1027087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14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0D2438-9C24-4702-DFB5-3E7C321C0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7738" y="1971741"/>
            <a:ext cx="4649714" cy="34872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8CF456-79D6-9E8B-EFEE-8551928DDFB9}"/>
              </a:ext>
            </a:extLst>
          </p:cNvPr>
          <p:cNvSpPr txBox="1"/>
          <p:nvPr/>
        </p:nvSpPr>
        <p:spPr>
          <a:xfrm>
            <a:off x="1911946" y="4314553"/>
            <a:ext cx="550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latin typeface="DejaVu Math TeX Gyre" panose="02000503000000000000"/>
                <a:hlinkClick r:id="rId9"/>
              </a:rPr>
              <a:t>nicholas.cornia@ap.be</a:t>
            </a:r>
            <a:r>
              <a:rPr lang="nl-BE" dirty="0">
                <a:latin typeface="DejaVu Math TeX Gyre" panose="02000503000000000000"/>
              </a:rPr>
              <a:t> </a:t>
            </a:r>
            <a:endParaRPr lang="en-US" dirty="0">
              <a:latin typeface="DejaVu Math TeX Gyre" panose="02000503000000000000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FADE2986-FF0A-35C1-6B13-48B746AEC4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2955666"/>
            <a:ext cx="3551531" cy="125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59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/>
          </a:bodyPr>
          <a:lstStyle/>
          <a:p>
            <a:pPr algn="l"/>
            <a:endParaRPr lang="nl-BE" sz="2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Recollecting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the performance practice of pre-recording era musicians.</a:t>
            </a:r>
            <a:b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Retrieving 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a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gency of the scribe 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their interpretation of musical work.</a:t>
            </a:r>
            <a:b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Accessible 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opensource</a:t>
            </a: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 corpus for scholars and performers.</a:t>
            </a:r>
            <a:endParaRPr lang="en-US" sz="1600" b="1" dirty="0"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600" b="1" dirty="0"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Tx/>
              <a:buChar char="-"/>
            </a:pPr>
            <a:endParaRPr lang="en-US" sz="1600" b="1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b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nl-BE" sz="16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69" y="547779"/>
            <a:ext cx="1744174" cy="1027087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2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FF7DFD-A3A8-5D4A-5F77-171F111F1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2681" y="6047896"/>
            <a:ext cx="1747269" cy="524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ABB6F-E524-C2A6-FF60-48DFD38127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0205" y="2419990"/>
            <a:ext cx="4544950" cy="30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85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Multidisciplinarity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 lnSpcReduction="10000"/>
          </a:bodyPr>
          <a:lstStyle/>
          <a:p>
            <a:pPr algn="l"/>
            <a:endParaRPr lang="nl-BE" sz="2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Computer Vision: </a:t>
            </a:r>
            <a:r>
              <a:rPr lang="en-US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creation of a</a:t>
            </a:r>
            <a:r>
              <a:rPr lang="en-US" sz="16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DejaVu Math TeX Gyre" panose="02000503000000000000" pitchFamily="2" charset="0"/>
                <a:ea typeface="DejaVu Math TeX Gyre" panose="02000503000000000000" pitchFamily="2" charset="0"/>
                <a:cs typeface="Times New Roman" panose="02020603050405020304" pitchFamily="18" charset="0"/>
              </a:rPr>
              <a:t>dataset for the Optical Music Recognition and Information Retrieval research communities.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 Humanities: 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Provide a digital platform of handwritten annotated music for performers and researchers in the field of historical performance practice of the 19</a:t>
            </a:r>
            <a:r>
              <a:rPr lang="en-US" sz="1600" baseline="300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early 20</a:t>
            </a:r>
            <a:r>
              <a:rPr lang="en-US" sz="1600" baseline="300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century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within the FAIR and Linked Open Data principles.</a:t>
            </a:r>
            <a:b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Artistic Research: 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cores annotated by musicians of the past provide a huge source for understanding the performance practice of the period. </a:t>
            </a:r>
          </a:p>
          <a:p>
            <a:pPr algn="l"/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Musicology</a:t>
            </a:r>
            <a:r>
              <a:rPr lang="en-US" sz="1600" dirty="0"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Analysis of annotation trends, reconstructing performances and authors’ styles.</a:t>
            </a:r>
            <a:b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600" dirty="0">
              <a:effectLst/>
              <a:latin typeface="DejaVu Math TeX Gyre" panose="02000503000000000000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nl-BE" sz="16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69" y="547779"/>
            <a:ext cx="1744174" cy="1027087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3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FF7DFD-A3A8-5D4A-5F77-171F111F1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82681" y="6047896"/>
            <a:ext cx="1747269" cy="524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ABB6F-E524-C2A6-FF60-48DFD3812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66497"/>
            <a:ext cx="5547743" cy="394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5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Degive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Annotations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1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Valentine </a:t>
            </a:r>
            <a:r>
              <a:rPr lang="en-US" sz="1600" b="1" dirty="0" err="1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Degive-LeDelier</a:t>
            </a:r>
            <a:r>
              <a:rPr lang="en-US" sz="1600" b="1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(1846-1912)</a:t>
            </a:r>
            <a:r>
              <a:rPr lang="en-US" sz="1600" b="1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effectLst/>
                <a:latin typeface="DejaVu Math TeX Gyre" panose="020005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annotated songs collection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569" y="547779"/>
            <a:ext cx="1744174" cy="1027087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4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FF7DFD-A3A8-5D4A-5F77-171F111F1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82681" y="6047896"/>
            <a:ext cx="1747269" cy="524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7ABB6F-E524-C2A6-FF60-48DFD38127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6848" y="2852599"/>
            <a:ext cx="4208660" cy="2870469"/>
          </a:xfrm>
          <a:prstGeom prst="rect">
            <a:avLst/>
          </a:prstGeom>
        </p:spPr>
      </p:pic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4965386-CC7A-7C3E-535C-C719DD41FC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28" y="2852599"/>
            <a:ext cx="5326543" cy="27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6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Annotators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’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perspectives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>
            <a:normAutofit/>
          </a:bodyPr>
          <a:lstStyle/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Composer</a:t>
            </a: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2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Conductor</a:t>
            </a: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2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Performer</a:t>
            </a: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br>
              <a:rPr lang="nl-BE" sz="20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2000" b="1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20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Scholar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5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D2CE7-B680-006B-1CF2-5597C55D3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5687" y="1910321"/>
            <a:ext cx="5652313" cy="423923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AF3A7A-1382-5706-8A5D-4678B8D949D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340" y="1915427"/>
            <a:ext cx="812698" cy="812698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7F72A9-3C09-7BBC-AF45-C98F1F88B102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340" y="2896010"/>
            <a:ext cx="812698" cy="81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B4C720-4292-009F-ED4A-EBED09FE817E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340" y="3876593"/>
            <a:ext cx="812698" cy="8126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978812-0AC3-474E-B841-DEB94E2E6ED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2228" y="4857176"/>
            <a:ext cx="634921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34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Composer’s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perspective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4993471" cy="4100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Recollecting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compositional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process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changes made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by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composer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with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their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own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works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Marinus De Jong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(1891-1984) – Missa Ave Maria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Arthur Meulemans 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(1884-1966) – Beatrijs: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Sinfonisch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Poema</a:t>
            </a:r>
          </a:p>
          <a:p>
            <a:pPr algn="l"/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6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D2CE7-B680-006B-1CF2-5597C55D3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1297" y="1708734"/>
            <a:ext cx="4086902" cy="25195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503D1C8C-7A0B-9DC8-6FA9-18945E82DA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69" y="3083433"/>
            <a:ext cx="3654776" cy="2824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DE5322-16D4-5908-E683-68997A1AA3C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7475" y="762168"/>
            <a:ext cx="812698" cy="8126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58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Conductor’s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perspective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4993471" cy="4100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Conductor’s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choices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instructions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 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Styles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of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markings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Karel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Miry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(1823-1889) 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Haydn’s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Symphony N.23 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Igor Stravinsky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(1882-1971)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Dances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Concertantes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7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D2CE7-B680-006B-1CF2-5597C55D3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85628" y="1830545"/>
            <a:ext cx="4382098" cy="314150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006443C9-BC9E-5153-FB93-837DFAC4C7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26" y="2461724"/>
            <a:ext cx="3208404" cy="36462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169DF5-9F99-485E-8F85-1193F264D78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9051" y="819356"/>
            <a:ext cx="755510" cy="75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02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Performer’s</a:t>
            </a:r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perspective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4772753" cy="4100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Retrieving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performance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practice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of pre-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recording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era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musicians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Léa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Fauquel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(?)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– Servais’ arrangement of Chopin Nocturne Op. 9 N. 2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Hélène </a:t>
            </a:r>
            <a:r>
              <a:rPr lang="nl-BE" sz="1800" b="1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Dinsart</a:t>
            </a:r>
            <a:r>
              <a:rPr lang="nl-BE" sz="1800" b="1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(188é-1968) </a:t>
            </a:r>
            <a:r>
              <a:rPr lang="nl-BE" sz="18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Liszt’s</a:t>
            </a:r>
            <a: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 Piano Concerto N. 1</a:t>
            </a:r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8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6D2CE7-B680-006B-1CF2-5597C55D3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3671" y="1574866"/>
            <a:ext cx="3554861" cy="290791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22D874-3093-9012-02D7-70CF350E51B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1505" y="842211"/>
            <a:ext cx="812698" cy="81269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BC172B14-EC11-F413-2A96-5826AF84F6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29678" r="6437" b="30067"/>
          <a:stretch/>
        </p:blipFill>
        <p:spPr>
          <a:xfrm>
            <a:off x="7582123" y="3511338"/>
            <a:ext cx="4386595" cy="26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1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57B72-F418-9EF7-D1C8-5A0E6A77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7779"/>
            <a:ext cx="9144000" cy="1027087"/>
          </a:xfrm>
        </p:spPr>
        <p:txBody>
          <a:bodyPr>
            <a:normAutofit/>
          </a:bodyPr>
          <a:lstStyle/>
          <a:p>
            <a:r>
              <a:rPr lang="nl-BE" sz="40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The </a:t>
            </a:r>
            <a:r>
              <a:rPr lang="nl-BE" sz="4000" dirty="0" err="1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Scholar</a:t>
            </a:r>
            <a:endParaRPr lang="nl-BE" sz="40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D324BE-4514-5FC5-1684-240EEFA1EC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826" y="1915427"/>
            <a:ext cx="5708174" cy="4100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Scholars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, like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musicologists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historians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libriarians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pedagogues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and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music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collectors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intensively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annotate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music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scores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for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various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purposes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,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such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 as </a:t>
            </a:r>
            <a:r>
              <a:rPr lang="en-GB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cataloguing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.</a:t>
            </a:r>
          </a:p>
          <a:p>
            <a:pPr algn="l"/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nl-BE" sz="1800" b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Ton Koopman 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– Orpheus </a:t>
            </a:r>
            <a:r>
              <a:rPr lang="nl-BE" sz="1800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Insitute</a:t>
            </a:r>
            <a:b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r>
              <a:rPr lang="nl-BE" sz="1800" i="1" dirty="0" err="1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  <a:hlinkClick r:id="rId3"/>
              </a:rPr>
              <a:t>Resounding</a:t>
            </a:r>
            <a:r>
              <a:rPr lang="nl-BE" sz="1800" i="1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  <a:hlinkClick r:id="rId3"/>
              </a:rPr>
              <a:t> Libraries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  <a:hlinkClick r:id="rId3"/>
              </a:rPr>
              <a:t> </a:t>
            </a:r>
            <a:r>
              <a:rPr lang="nl-BE" sz="1800" dirty="0">
                <a:latin typeface="DejaVu Math TeX Gyre"/>
                <a:ea typeface="DejaVu Math TeX Gyre" panose="02000503000000000000" pitchFamily="2" charset="0"/>
                <a:cs typeface="DejaVu Math TeX Gyre" panose="02000503000000000000" pitchFamily="2" charset="0"/>
              </a:rPr>
              <a:t>project </a:t>
            </a: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  <a:p>
            <a:pPr algn="l"/>
            <a:br>
              <a:rPr lang="nl-BE" sz="1800" dirty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</a:br>
            <a:endParaRPr lang="nl-BE" sz="1800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CA3AE3E9-4669-BAEA-26DC-C011754A0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6" y="547779"/>
            <a:ext cx="1747268" cy="1028909"/>
          </a:xfrm>
          <a:prstGeom prst="rect">
            <a:avLst/>
          </a:prstGeom>
        </p:spPr>
      </p:pic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2C38782E-A039-E14C-BD54-7384000D8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6" y="6100671"/>
            <a:ext cx="2272347" cy="4191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B61377-EE5C-436A-FEDE-0068E4B00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FAAM Flemish Archive for Annotated Music</a:t>
            </a:r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03894-EE89-D3B7-29A0-3C1289AFA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98EB6-FB8B-4F8D-AACD-31CB55928FC8}" type="slidenum">
              <a:rPr lang="nl-BE" smtClean="0">
                <a:latin typeface="DejaVu Math TeX Gyre" panose="02000503000000000000" pitchFamily="2" charset="0"/>
                <a:ea typeface="DejaVu Math TeX Gyre" panose="02000503000000000000" pitchFamily="2" charset="0"/>
                <a:cs typeface="DejaVu Math TeX Gyre" panose="02000503000000000000" pitchFamily="2" charset="0"/>
              </a:rPr>
              <a:t>9</a:t>
            </a:fld>
            <a:endParaRPr lang="nl-BE" dirty="0">
              <a:latin typeface="DejaVu Math TeX Gyre" panose="02000503000000000000" pitchFamily="2" charset="0"/>
              <a:ea typeface="DejaVu Math TeX Gyre" panose="02000503000000000000" pitchFamily="2" charset="0"/>
              <a:cs typeface="DejaVu Math TeX Gyre" panose="02000503000000000000" pitchFamily="2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837064A-4525-33A7-B186-7FD99E79B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0781" y="6106126"/>
            <a:ext cx="1666671" cy="500448"/>
          </a:xfrm>
          <a:prstGeom prst="rect">
            <a:avLst/>
          </a:prstGeom>
        </p:spPr>
      </p:pic>
      <p:pic>
        <p:nvPicPr>
          <p:cNvPr id="1028" name="Picture 4" descr="Book Detail">
            <a:extLst>
              <a:ext uri="{FF2B5EF4-FFF2-40B4-BE49-F238E27FC236}">
                <a16:creationId xmlns:a16="http://schemas.microsoft.com/office/drawing/2014/main" id="{7C3EF9F0-DEED-4F5E-B781-2AE12009C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038" y="2298809"/>
            <a:ext cx="4520762" cy="22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8409A-1739-BA29-1AF7-2BBA08689CF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0173" y="920605"/>
            <a:ext cx="634921" cy="6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85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1105</Words>
  <Application>Microsoft Office PowerPoint</Application>
  <PresentationFormat>Widescreen</PresentationFormat>
  <Paragraphs>160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DejaVu Math TeX Gyre</vt:lpstr>
      <vt:lpstr>Nunito</vt:lpstr>
      <vt:lpstr>Roboto Condensed</vt:lpstr>
      <vt:lpstr>Wingdings</vt:lpstr>
      <vt:lpstr>Office Theme</vt:lpstr>
      <vt:lpstr>PowerPoint Presentation</vt:lpstr>
      <vt:lpstr>Mission</vt:lpstr>
      <vt:lpstr>Multidisciplinarity</vt:lpstr>
      <vt:lpstr>Degive Annotations</vt:lpstr>
      <vt:lpstr>Annotators’ perspectives</vt:lpstr>
      <vt:lpstr>The Composer’s perspective</vt:lpstr>
      <vt:lpstr>The Conductor’s perspective</vt:lpstr>
      <vt:lpstr>The Performer’s perspective</vt:lpstr>
      <vt:lpstr>The Scholar</vt:lpstr>
      <vt:lpstr>Recollecting conservatoire’s legacies</vt:lpstr>
      <vt:lpstr>Music Ontology</vt:lpstr>
      <vt:lpstr>FAAM dataset</vt:lpstr>
      <vt:lpstr>Partners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BAAM Belgian Archive for Annotated Music</dc:title>
  <dc:creator>Cornia Nicholas</dc:creator>
  <cp:lastModifiedBy>Cornia Nicholas</cp:lastModifiedBy>
  <cp:revision>12</cp:revision>
  <dcterms:created xsi:type="dcterms:W3CDTF">2022-10-14T15:16:10Z</dcterms:created>
  <dcterms:modified xsi:type="dcterms:W3CDTF">2023-04-21T07:16:13Z</dcterms:modified>
</cp:coreProperties>
</file>